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Pravoslavie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98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9075" y="274638"/>
            <a:ext cx="2128838" cy="6323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37287" cy="6323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93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00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580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1830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4850" y="1557338"/>
            <a:ext cx="41830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41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68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74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62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604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671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ravoslavie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74638"/>
            <a:ext cx="69135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7338"/>
            <a:ext cx="85185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048" y="2132856"/>
            <a:ext cx="8568952" cy="1470025"/>
          </a:xfrm>
        </p:spPr>
        <p:txBody>
          <a:bodyPr/>
          <a:lstStyle/>
          <a:p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National Gallery of Art</a:t>
            </a:r>
            <a:endParaRPr lang="uk-UA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3" y="0"/>
            <a:ext cx="4464096" cy="327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3" y="3545335"/>
            <a:ext cx="4464096" cy="326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33355"/>
            <a:ext cx="4284760" cy="331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284760" cy="327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590821" y="9841"/>
            <a:ext cx="343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National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Mall</a:t>
            </a:r>
            <a:endParaRPr lang="uk-UA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ravoslavie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" y="116632"/>
            <a:ext cx="4324819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" y="3501008"/>
            <a:ext cx="4318636" cy="3134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01008"/>
            <a:ext cx="4429125" cy="3134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9298"/>
            <a:ext cx="4429125" cy="3185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2664296" cy="3557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16" y="2940008"/>
            <a:ext cx="2880320" cy="3753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" y="144485"/>
            <a:ext cx="2668892" cy="3393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28" y="2935467"/>
            <a:ext cx="2755772" cy="3753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935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9510" y="4581128"/>
            <a:ext cx="2880321" cy="2136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31"/>
            <a:ext cx="2664296" cy="203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4231"/>
            <a:ext cx="2880321" cy="203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29095"/>
            <a:ext cx="2664296" cy="2181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29094"/>
            <a:ext cx="2880321" cy="2181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25" y="2229095"/>
            <a:ext cx="2776123" cy="2181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25" y="4581128"/>
            <a:ext cx="2776123" cy="2136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1128"/>
            <a:ext cx="2664296" cy="2136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25" y="24231"/>
            <a:ext cx="2776123" cy="203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02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644008" cy="5174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67497"/>
            <a:ext cx="3829517" cy="4680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40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464349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456384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96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5" y="980728"/>
            <a:ext cx="297824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075" y="5301208"/>
            <a:ext cx="24064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Rembrandt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57" y="980728"/>
            <a:ext cx="291981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59937" y="5287012"/>
            <a:ext cx="29664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William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Blake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76" y="980728"/>
            <a:ext cx="289560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10926" y="5287011"/>
            <a:ext cx="308449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Edvard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Munch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010047"/>
      </p:ext>
    </p:extLst>
  </p:cSld>
  <p:clrMapOvr>
    <a:masterClrMapping/>
  </p:clrMapOvr>
</p:sld>
</file>

<file path=ppt/theme/theme1.xml><?xml version="1.0" encoding="utf-8"?>
<a:theme xmlns:a="http://schemas.openxmlformats.org/drawingml/2006/main" name="Arx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Arx</Template>
  <TotalTime>288</TotalTime>
  <Words>12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Arx</vt:lpstr>
      <vt:lpstr>National Gallery of 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Gallery of Art</dc:title>
  <dc:creator>Vika</dc:creator>
  <cp:lastModifiedBy>Vika</cp:lastModifiedBy>
  <cp:revision>9</cp:revision>
  <dcterms:created xsi:type="dcterms:W3CDTF">2014-03-17T17:13:17Z</dcterms:created>
  <dcterms:modified xsi:type="dcterms:W3CDTF">2014-03-18T16:16:51Z</dcterms:modified>
</cp:coreProperties>
</file>