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68" r:id="rId5"/>
    <p:sldId id="269" r:id="rId6"/>
    <p:sldId id="258" r:id="rId7"/>
    <p:sldId id="259" r:id="rId8"/>
    <p:sldId id="270" r:id="rId9"/>
    <p:sldId id="263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056667B-72AD-4820-BCC1-136D138BF0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906D814-C6DA-47A9-B493-33FF060D6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667B-72AD-4820-BCC1-136D138BF0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6D814-C6DA-47A9-B493-33FF060D6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667B-72AD-4820-BCC1-136D138BF0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6D814-C6DA-47A9-B493-33FF060D6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56667B-72AD-4820-BCC1-136D138BF0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06D814-C6DA-47A9-B493-33FF060D65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056667B-72AD-4820-BCC1-136D138BF0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906D814-C6DA-47A9-B493-33FF060D6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667B-72AD-4820-BCC1-136D138BF0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6D814-C6DA-47A9-B493-33FF060D65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667B-72AD-4820-BCC1-136D138BF0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6D814-C6DA-47A9-B493-33FF060D65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56667B-72AD-4820-BCC1-136D138BF0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06D814-C6DA-47A9-B493-33FF060D65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667B-72AD-4820-BCC1-136D138BF0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6D814-C6DA-47A9-B493-33FF060D6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056667B-72AD-4820-BCC1-136D138BF0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06D814-C6DA-47A9-B493-33FF060D65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56667B-72AD-4820-BCC1-136D138BF0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06D814-C6DA-47A9-B493-33FF060D65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056667B-72AD-4820-BCC1-136D138BF0EB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06D814-C6DA-47A9-B493-33FF060D65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алера\Desktop\музыка\george-gershw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-28709"/>
            <a:ext cx="4499992" cy="6886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348880"/>
            <a:ext cx="5868144" cy="2232248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Джордж </a:t>
            </a:r>
            <a:br>
              <a:rPr lang="ru-RU" sz="4400" dirty="0" smtClean="0"/>
            </a:br>
            <a:r>
              <a:rPr lang="ru-RU" sz="4400" dirty="0" err="1" smtClean="0"/>
              <a:t>Ге́ршвин</a:t>
            </a:r>
            <a:r>
              <a:rPr lang="ru-RU" sz="4400" dirty="0" smtClean="0"/>
              <a:t> </a:t>
            </a:r>
            <a:br>
              <a:rPr lang="ru-RU" sz="4400" dirty="0" smtClean="0"/>
            </a:br>
            <a:r>
              <a:rPr lang="ru-RU" sz="4400" dirty="0" smtClean="0"/>
              <a:t>(1898—1937)  американский  композитор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36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21288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Джаз — форма музыкального искусства, возникшая в конце XIX — начале XX века в США в результате синтеза африканской и европейской культур и получившая впоследствии повсеместное распространение. Характерными чертами музыкального языка джаза изначально стали импровизация, полиритмия, основанная на синкопированных ритмах, и уникальный комплекс приёмов исполнения ритмической фактуры — свинг.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6525344"/>
            <a:ext cx="8229600" cy="332656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9588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204864"/>
            <a:ext cx="6228184" cy="4653136"/>
          </a:xfrm>
        </p:spPr>
        <p:txBody>
          <a:bodyPr>
            <a:noAutofit/>
          </a:bodyPr>
          <a:lstStyle/>
          <a:p>
            <a:r>
              <a:rPr lang="ru-RU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Биография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i="1" dirty="0" err="1" smtClean="0"/>
              <a:t>Дж.Гершвин</a:t>
            </a:r>
            <a:r>
              <a:rPr lang="ru-RU" sz="3200" i="1" dirty="0" smtClean="0"/>
              <a:t> родился 26 сентября 1898 года в Нью-Йоркском квартале Бруклин, в семье еврейских эмигрантов из России. Его отец был родом из Санкт-Петербурга. Настоящие имя и фамилия композитора — </a:t>
            </a:r>
            <a:r>
              <a:rPr lang="ru-RU" sz="3200" i="1" dirty="0" err="1" smtClean="0"/>
              <a:t>Янкель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Гершовиц</a:t>
            </a:r>
            <a:r>
              <a:rPr lang="ru-RU" sz="3200" i="1" dirty="0" smtClean="0"/>
              <a:t>. Джордж был вторым ребёнком в семье (всего детей было четверо)</a:t>
            </a:r>
            <a:endParaRPr lang="ru-RU" sz="3600" i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335688" y="6376392"/>
            <a:ext cx="2808312" cy="48160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7221" y="0"/>
            <a:ext cx="3056779" cy="393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0697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Валера\Desktop\музыка\gershwin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7"/>
          <a:stretch/>
        </p:blipFill>
        <p:spPr bwMode="auto">
          <a:xfrm>
            <a:off x="3203848" y="0"/>
            <a:ext cx="619309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Валера\Desktop\музыка\George_Gershwin_1937.jpg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41"/>
          <a:stretch/>
        </p:blipFill>
        <p:spPr bwMode="auto">
          <a:xfrm>
            <a:off x="-540568" y="0"/>
            <a:ext cx="5131089" cy="686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83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7020272" cy="638132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Музыкальные спектакли</a:t>
            </a:r>
            <a:br>
              <a:rPr lang="ru-RU" sz="3600" b="1" dirty="0" smtClean="0"/>
            </a:br>
            <a:r>
              <a:rPr lang="ru-RU" sz="3600" dirty="0" err="1" smtClean="0"/>
              <a:t>Ля-ля</a:t>
            </a:r>
            <a:r>
              <a:rPr lang="ru-RU" sz="3600" dirty="0" smtClean="0"/>
              <a:t>, </a:t>
            </a:r>
            <a:r>
              <a:rPr lang="ru-RU" sz="3600" dirty="0" err="1" smtClean="0"/>
              <a:t>Люсиль</a:t>
            </a:r>
            <a:r>
              <a:rPr lang="ru-RU" sz="3600" dirty="0" smtClean="0"/>
              <a:t> (</a:t>
            </a:r>
            <a:r>
              <a:rPr lang="en-US" sz="3600" dirty="0" smtClean="0"/>
              <a:t>1919)</a:t>
            </a:r>
            <a:br>
              <a:rPr lang="en-US" sz="3600" dirty="0" smtClean="0"/>
            </a:br>
            <a:r>
              <a:rPr lang="ru-RU" sz="3600" dirty="0" smtClean="0"/>
              <a:t>Будьте добродетельны(достойными), леди (</a:t>
            </a:r>
            <a:r>
              <a:rPr lang="en-US" sz="3600" dirty="0" smtClean="0"/>
              <a:t>1924),</a:t>
            </a:r>
            <a:br>
              <a:rPr lang="en-US" sz="3600" dirty="0" smtClean="0"/>
            </a:br>
            <a:r>
              <a:rPr lang="ru-RU" sz="3600" dirty="0" smtClean="0"/>
              <a:t>Пусть гремит оркестр (</a:t>
            </a:r>
            <a:r>
              <a:rPr lang="en-US" sz="3600" dirty="0" smtClean="0"/>
              <a:t>1927)</a:t>
            </a:r>
            <a:br>
              <a:rPr lang="en-US" sz="3600" dirty="0" smtClean="0"/>
            </a:br>
            <a:r>
              <a:rPr lang="ru-RU" sz="3600" dirty="0" smtClean="0"/>
              <a:t>Безумная </a:t>
            </a:r>
            <a:r>
              <a:rPr lang="en-US" sz="3600" dirty="0" smtClean="0"/>
              <a:t>(1930),</a:t>
            </a:r>
            <a:br>
              <a:rPr lang="en-US" sz="3600" dirty="0" smtClean="0"/>
            </a:br>
            <a:r>
              <a:rPr lang="ru-RU" sz="3600" dirty="0" smtClean="0"/>
              <a:t>О тебе я пою (</a:t>
            </a:r>
            <a:r>
              <a:rPr lang="en-US" sz="3600" dirty="0" smtClean="0"/>
              <a:t>1931).</a:t>
            </a:r>
            <a:br>
              <a:rPr lang="en-US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Оперы</a:t>
            </a:r>
            <a:br>
              <a:rPr lang="ru-RU" sz="3600" b="1" dirty="0" smtClean="0"/>
            </a:br>
            <a:r>
              <a:rPr lang="ru-RU" sz="3600" dirty="0" smtClean="0"/>
              <a:t>135-я улица (</a:t>
            </a:r>
            <a:r>
              <a:rPr lang="en-US" sz="3600" dirty="0" smtClean="0"/>
              <a:t>1923),</a:t>
            </a:r>
            <a:br>
              <a:rPr lang="en-US" sz="3600" dirty="0" smtClean="0"/>
            </a:br>
            <a:r>
              <a:rPr lang="ru-RU" sz="3600" dirty="0" err="1" smtClean="0"/>
              <a:t>Погри</a:t>
            </a:r>
            <a:r>
              <a:rPr lang="ru-RU" sz="3600" dirty="0" smtClean="0"/>
              <a:t> и </a:t>
            </a:r>
            <a:r>
              <a:rPr lang="ru-RU" sz="3600" dirty="0" err="1" smtClean="0"/>
              <a:t>Бесс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dirty="0" smtClean="0"/>
              <a:t>(</a:t>
            </a:r>
            <a:r>
              <a:rPr lang="en-US" sz="3600" dirty="0" smtClean="0"/>
              <a:t>1935)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589871"/>
            <a:ext cx="3563888" cy="4268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7467600" cy="43204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Инструментальные произведения</a:t>
            </a:r>
            <a:br>
              <a:rPr lang="ru-RU" b="1" dirty="0" smtClean="0"/>
            </a:br>
            <a:r>
              <a:rPr lang="ru-RU" sz="2700" dirty="0" smtClean="0"/>
              <a:t>Рапсодия в стиле блюз для фортепиано с оркестром (</a:t>
            </a:r>
            <a:r>
              <a:rPr lang="en-US" sz="2700" dirty="0" smtClean="0"/>
              <a:t>19</a:t>
            </a:r>
            <a:r>
              <a:rPr lang="ru-RU" sz="2700" dirty="0" smtClean="0"/>
              <a:t>24</a:t>
            </a:r>
            <a:r>
              <a:rPr lang="en-US" sz="2700" dirty="0" smtClean="0"/>
              <a:t>)</a:t>
            </a:r>
            <a:br>
              <a:rPr lang="en-US" sz="2700" dirty="0" smtClean="0"/>
            </a:br>
            <a:r>
              <a:rPr lang="ru-RU" sz="2700" dirty="0" err="1" smtClean="0"/>
              <a:t>Порги</a:t>
            </a:r>
            <a:r>
              <a:rPr lang="ru-RU" sz="2700" dirty="0" smtClean="0"/>
              <a:t> и </a:t>
            </a:r>
            <a:r>
              <a:rPr lang="ru-RU" sz="2700" dirty="0" err="1" smtClean="0"/>
              <a:t>Бесс</a:t>
            </a:r>
            <a:r>
              <a:rPr lang="ru-RU" sz="2700" dirty="0" smtClean="0"/>
              <a:t>, симфоническая картина</a:t>
            </a:r>
            <a:br>
              <a:rPr lang="ru-RU" sz="2700" dirty="0" smtClean="0"/>
            </a:br>
            <a:r>
              <a:rPr lang="ru-RU" sz="2700" dirty="0" smtClean="0"/>
              <a:t>Американец в Париже (</a:t>
            </a:r>
            <a:r>
              <a:rPr lang="en-US" sz="2700" dirty="0" smtClean="0"/>
              <a:t>1928),</a:t>
            </a:r>
            <a:br>
              <a:rPr lang="en-US" sz="2700" dirty="0" smtClean="0"/>
            </a:br>
            <a:r>
              <a:rPr lang="ru-RU" sz="2700" dirty="0" smtClean="0"/>
              <a:t>Вторая рапсодия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ru-RU" sz="2700" dirty="0" smtClean="0"/>
              <a:t>Кубинская увертюра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3 </a:t>
            </a:r>
            <a:r>
              <a:rPr lang="ru-RU" sz="2700" dirty="0" smtClean="0"/>
              <a:t>прелюдии для фортепиано</a:t>
            </a:r>
            <a:br>
              <a:rPr lang="ru-RU" sz="2700" dirty="0" smtClean="0"/>
            </a:br>
            <a:r>
              <a:rPr lang="ru-RU" sz="2700" dirty="0" smtClean="0"/>
              <a:t>Сюита «На скорую руку»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ru-RU" sz="2700" dirty="0" smtClean="0"/>
              <a:t>Симфоническая Сюита «</a:t>
            </a:r>
            <a:r>
              <a:rPr lang="ru-RU" sz="2700" dirty="0" err="1" smtClean="0"/>
              <a:t>Кэтфиш-Роу</a:t>
            </a:r>
            <a:r>
              <a:rPr lang="ru-RU" sz="2700" dirty="0" smtClean="0"/>
              <a:t>»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ru-RU" sz="2700" dirty="0" smtClean="0"/>
              <a:t>Концерт для фортепиано с оркестром </a:t>
            </a:r>
            <a:r>
              <a:rPr lang="en-US" sz="2700" dirty="0" smtClean="0"/>
              <a:t>F-</a:t>
            </a:r>
            <a:r>
              <a:rPr lang="en-US" sz="2700" dirty="0" err="1" smtClean="0"/>
              <a:t>dur</a:t>
            </a:r>
            <a:r>
              <a:rPr lang="en-US" sz="2700" dirty="0" smtClean="0"/>
              <a:t> </a:t>
            </a:r>
            <a:br>
              <a:rPr lang="en-US" sz="2700" dirty="0" smtClean="0"/>
            </a:br>
            <a:r>
              <a:rPr lang="en-US" sz="2700" dirty="0" smtClean="0"/>
              <a:t>2 </a:t>
            </a:r>
            <a:r>
              <a:rPr lang="ru-RU" sz="2700" dirty="0" smtClean="0"/>
              <a:t>вальса в До-миноре</a:t>
            </a:r>
            <a:br>
              <a:rPr lang="ru-RU" sz="2700" dirty="0" smtClean="0"/>
            </a:br>
            <a:r>
              <a:rPr lang="ru-RU" sz="2700" dirty="0" smtClean="0"/>
              <a:t>Вариации на тему песни «Я ощущаю ритм» 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91680" y="0"/>
            <a:ext cx="7452319" cy="6453336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 </a:t>
            </a:r>
            <a:r>
              <a:rPr lang="ru-RU" sz="3600" dirty="0" smtClean="0"/>
              <a:t>  </a:t>
            </a:r>
            <a:r>
              <a:rPr lang="ru-RU" sz="4900" dirty="0" smtClean="0"/>
              <a:t>Интересные факты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 </a:t>
            </a:r>
            <a:r>
              <a:rPr lang="ru-RU" sz="4000" b="0" dirty="0" smtClean="0"/>
              <a:t>1)</a:t>
            </a:r>
            <a:r>
              <a:rPr lang="ru-RU" sz="4000" b="0" i="1" dirty="0" smtClean="0"/>
              <a:t>Одним из хобби Гершвина было  рисование.</a:t>
            </a:r>
            <a:br>
              <a:rPr lang="ru-RU" sz="4000" b="0" i="1" dirty="0" smtClean="0"/>
            </a:br>
            <a:r>
              <a:rPr lang="ru-RU" sz="4000" b="0" i="1" dirty="0" smtClean="0"/>
              <a:t>  2)Гершвин был влюблен в актрису   </a:t>
            </a:r>
            <a:r>
              <a:rPr lang="ru-RU" sz="4000" b="0" i="1" dirty="0" err="1" smtClean="0"/>
              <a:t>Полетт</a:t>
            </a:r>
            <a:r>
              <a:rPr lang="ru-RU" sz="4000" b="0" i="1" dirty="0" smtClean="0"/>
              <a:t> </a:t>
            </a:r>
            <a:r>
              <a:rPr lang="ru-RU" sz="4000" b="0" i="1" dirty="0" err="1" smtClean="0"/>
              <a:t>Годдар</a:t>
            </a:r>
            <a:r>
              <a:rPr lang="ru-RU" sz="4000" b="0" i="1" dirty="0" smtClean="0"/>
              <a:t>, жену великого Чарли Чаплина.</a:t>
            </a:r>
            <a:br>
              <a:rPr lang="ru-RU" sz="4000" b="0" i="1" dirty="0" smtClean="0"/>
            </a:br>
            <a:r>
              <a:rPr lang="ru-RU" sz="4000" b="0" i="1" dirty="0" smtClean="0"/>
              <a:t>  3)В 1985 году братья Гершвины были награждены Золотой медалью Конгресса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6669360"/>
            <a:ext cx="7772400" cy="175708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9759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8136904" cy="5976664"/>
          </a:xfrm>
        </p:spPr>
        <p:txBody>
          <a:bodyPr>
            <a:noAutofit/>
          </a:bodyPr>
          <a:lstStyle/>
          <a:p>
            <a:r>
              <a:rPr lang="ru-RU" sz="4800" dirty="0" smtClean="0"/>
              <a:t>Интересные факты</a:t>
            </a:r>
            <a:br>
              <a:rPr lang="ru-RU" sz="4800" dirty="0" smtClean="0"/>
            </a:br>
            <a:r>
              <a:rPr lang="ru-RU" sz="3600" b="0" dirty="0" smtClean="0"/>
              <a:t/>
            </a:r>
            <a:br>
              <a:rPr lang="ru-RU" sz="3600" b="0" dirty="0" smtClean="0"/>
            </a:br>
            <a:r>
              <a:rPr lang="ru-RU" sz="3200" b="0" dirty="0" smtClean="0"/>
              <a:t>4)</a:t>
            </a:r>
            <a:r>
              <a:rPr lang="ru-RU" sz="3200" b="0" i="1" dirty="0" smtClean="0"/>
              <a:t>В 1945 году вышел </a:t>
            </a:r>
            <a:r>
              <a:rPr lang="ru-RU" sz="3200" b="0" i="1" dirty="0" err="1" smtClean="0"/>
              <a:t>фильм«Рапсодия</a:t>
            </a:r>
            <a:r>
              <a:rPr lang="ru-RU" sz="3200" b="0" i="1" dirty="0" smtClean="0"/>
              <a:t>  в голубых тонах», посвящённый композитору.</a:t>
            </a:r>
            <a:br>
              <a:rPr lang="ru-RU" sz="3200" b="0" i="1" dirty="0" smtClean="0"/>
            </a:br>
            <a:r>
              <a:rPr lang="ru-RU" sz="3200" b="0" i="1" dirty="0" smtClean="0"/>
              <a:t>5)Образ композитора был также создан в приключенческом телесериале 1992–1993 </a:t>
            </a:r>
            <a:r>
              <a:rPr lang="ru-RU" sz="3200" b="0" i="1" dirty="0" err="1" smtClean="0"/>
              <a:t>гг</a:t>
            </a:r>
            <a:r>
              <a:rPr lang="ru-RU" sz="3200" b="0" i="1" dirty="0" smtClean="0"/>
              <a:t> «Хроники молодого Индианы Джонса»                                                            (сыграл </a:t>
            </a:r>
            <a:r>
              <a:rPr lang="ru-RU" sz="3200" b="0" i="1" dirty="0" err="1" smtClean="0"/>
              <a:t>Tom</a:t>
            </a:r>
            <a:r>
              <a:rPr lang="ru-RU" sz="3200" b="0" i="1" dirty="0" smtClean="0"/>
              <a:t> </a:t>
            </a:r>
            <a:r>
              <a:rPr lang="ru-RU" sz="3200" b="0" i="1" dirty="0" err="1" smtClean="0"/>
              <a:t>Beckett</a:t>
            </a:r>
            <a:r>
              <a:rPr lang="ru-RU" sz="3200" b="0" i="1" dirty="0" smtClean="0"/>
              <a:t>)—серия«Скандал1920-го»</a:t>
            </a:r>
            <a:br>
              <a:rPr lang="ru-RU" sz="3200" b="0" i="1" dirty="0" smtClean="0"/>
            </a:br>
            <a:endParaRPr lang="ru-RU" sz="3200" b="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6381328"/>
            <a:ext cx="7772400" cy="348059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15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819"/>
          <a:stretch>
            <a:fillRect/>
          </a:stretch>
        </p:blipFill>
        <p:spPr bwMode="auto">
          <a:xfrm>
            <a:off x="-252536" y="0"/>
            <a:ext cx="544005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r="13376"/>
          <a:stretch>
            <a:fillRect/>
          </a:stretch>
        </p:blipFill>
        <p:spPr bwMode="auto">
          <a:xfrm>
            <a:off x="4499992" y="0"/>
            <a:ext cx="504056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466927"/>
          </a:xfrm>
        </p:spPr>
        <p:txBody>
          <a:bodyPr>
            <a:noAutofit/>
          </a:bodyPr>
          <a:lstStyle/>
          <a:p>
            <a:r>
              <a:rPr lang="ru-RU" sz="3600" dirty="0" smtClean="0"/>
              <a:t>Блюз — музыкальная форма и музыкальный жанр, зародившиеся в конце XIX века в афроамериканском сообществе Юго-востока США, в среде выходцев с плантаций «Хлопкового пояса». Является одним из наиболее влиятельных вкладов в мировую музыкальную культуру — афроамериканской.</a:t>
            </a:r>
            <a:endParaRPr lang="ru-RU" sz="3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59632" y="6736432"/>
            <a:ext cx="6400800" cy="12156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86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</TotalTime>
  <Words>107</Words>
  <Application>Microsoft Office PowerPoint</Application>
  <PresentationFormat>Экран (4:3)</PresentationFormat>
  <Paragraphs>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Джордж  Ге́ршвин  (1898—1937)  американский  композитор </vt:lpstr>
      <vt:lpstr>Биография Дж.Гершвин родился 26 сентября 1898 года в Нью-Йоркском квартале Бруклин, в семье еврейских эмигрантов из России. Его отец был родом из Санкт-Петербурга. Настоящие имя и фамилия композитора — Янкель Гершовиц. Джордж был вторым ребёнком в семье (всего детей было четверо)</vt:lpstr>
      <vt:lpstr>Презентация PowerPoint</vt:lpstr>
      <vt:lpstr>Музыкальные спектакли Ля-ля, Люсиль (1919) Будьте добродетельны(достойными), леди (1924), Пусть гремит оркестр (1927) Безумная (1930), О тебе я пою (1931).  Оперы 135-я улица (1923), Погри и Бесс (1935) </vt:lpstr>
      <vt:lpstr>Инструментальные произведения Рапсодия в стиле блюз для фортепиано с оркестром (1924) Порги и Бесс, симфоническая картина Американец в Париже (1928), Вторая рапсодия  Кубинская увертюра  3 прелюдии для фортепиано Сюита «На скорую руку»  Симфоническая Сюита «Кэтфиш-Роу»  Концерт для фортепиано с оркестром F-dur  2 вальса в До-миноре Вариации на тему песни «Я ощущаю ритм»  </vt:lpstr>
      <vt:lpstr>   Интересные факты    1)Одним из хобби Гершвина было  рисование.   2)Гершвин был влюблен в актрису   Полетт Годдар, жену великого Чарли Чаплина.   3)В 1985 году братья Гершвины были награждены Золотой медалью Конгресса  </vt:lpstr>
      <vt:lpstr>Интересные факты  4)В 1945 году вышел фильм«Рапсодия  в голубых тонах», посвящённый композитору. 5)Образ композитора был также создан в приключенческом телесериале 1992–1993 гг «Хроники молодого Индианы Джонса»                                                            (сыграл Tom Beckett)—серия«Скандал1920-го» </vt:lpstr>
      <vt:lpstr>Презентация PowerPoint</vt:lpstr>
      <vt:lpstr>Блюз — музыкальная форма и музыкальный жанр, зародившиеся в конце XIX века в афроамериканском сообществе Юго-востока США, в среде выходцев с плантаций «Хлопкового пояса». Является одним из наиболее влиятельных вкладов в мировую музыкальную культуру — афроамериканской.</vt:lpstr>
      <vt:lpstr>Джаз — форма музыкального искусства, возникшая в конце XIX — начале XX века в США в результате синтеза африканской и европейской культур и получившая впоследствии повсеместное распространение. Характерными чертами музыкального языка джаза изначально стали импровизация, полиритмия, основанная на синкопированных ритмах, и уникальный комплекс приёмов исполнения ритмической фактуры — свинг.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Валера</dc:creator>
  <cp:lastModifiedBy>Домашний</cp:lastModifiedBy>
  <cp:revision>12</cp:revision>
  <dcterms:created xsi:type="dcterms:W3CDTF">2012-02-16T18:52:13Z</dcterms:created>
  <dcterms:modified xsi:type="dcterms:W3CDTF">2014-06-02T14:58:24Z</dcterms:modified>
</cp:coreProperties>
</file>