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02.12.2012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02.12.2012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182880" indent="0">
              <a:buNone/>
            </a:pPr>
            <a:r>
              <a:rPr lang="uk-UA" dirty="0" smtClean="0"/>
              <a:t>Курорти Іспанії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76957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Курорт </a:t>
            </a:r>
            <a:r>
              <a:rPr lang="uk-UA" dirty="0" err="1"/>
              <a:t>Салоу</a:t>
            </a:r>
            <a:r>
              <a:rPr lang="uk-UA" dirty="0"/>
              <a:t> - місце для незабутнього відпочинку, з атмосферою безтурботних веселощів. </a:t>
            </a:r>
            <a:r>
              <a:rPr lang="uk-UA" dirty="0" err="1"/>
              <a:t>Салоу</a:t>
            </a:r>
            <a:r>
              <a:rPr lang="uk-UA" dirty="0"/>
              <a:t> вважається самим молодіжним з курортних міст </a:t>
            </a:r>
            <a:r>
              <a:rPr lang="uk-UA" dirty="0" err="1"/>
              <a:t>Коста</a:t>
            </a:r>
            <a:r>
              <a:rPr lang="uk-UA" dirty="0"/>
              <a:t> </a:t>
            </a:r>
            <a:r>
              <a:rPr lang="uk-UA" dirty="0" err="1"/>
              <a:t>Дорада</a:t>
            </a:r>
            <a:r>
              <a:rPr lang="uk-UA" dirty="0"/>
              <a:t>. У місті яскраве й різноманітне курортне життя кипить і вдень, і вночі. </a:t>
            </a:r>
            <a:r>
              <a:rPr lang="uk-UA" dirty="0" err="1"/>
              <a:t>Салоу</a:t>
            </a:r>
            <a:r>
              <a:rPr lang="uk-UA" dirty="0"/>
              <a:t> пропонує своїм гостям безліч нічних розваг: ресторани, бари, дискотеки, </a:t>
            </a:r>
            <a:r>
              <a:rPr lang="uk-UA" dirty="0" err="1"/>
              <a:t>танц-зали</a:t>
            </a:r>
            <a:r>
              <a:rPr lang="uk-UA" dirty="0"/>
              <a:t>, музичні кафе, всілякі клуби.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Курорт </a:t>
            </a:r>
            <a:r>
              <a:rPr lang="uk-UA" dirty="0" err="1"/>
              <a:t>Салоу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98695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Карта </a:t>
            </a:r>
            <a:r>
              <a:rPr lang="uk-UA" dirty="0" err="1" smtClean="0"/>
              <a:t>Салоу</a:t>
            </a: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04864"/>
            <a:ext cx="8316416" cy="4051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8823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Dancing Fountains in Salou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72443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4904">
            <a:off x="5670073" y="2521666"/>
            <a:ext cx="2844924" cy="25807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9247" y="2248347"/>
            <a:ext cx="4664841" cy="3877815"/>
          </a:xfrm>
        </p:spPr>
        <p:txBody>
          <a:bodyPr>
            <a:normAutofit/>
          </a:bodyPr>
          <a:lstStyle/>
          <a:p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головний</a:t>
            </a:r>
            <a:r>
              <a:rPr lang="ru-RU" dirty="0"/>
              <a:t> пляж в </a:t>
            </a:r>
            <a:r>
              <a:rPr lang="ru-RU" dirty="0" err="1"/>
              <a:t>Салоу</a:t>
            </a:r>
            <a:r>
              <a:rPr lang="ru-RU" dirty="0"/>
              <a:t> - </a:t>
            </a:r>
            <a:r>
              <a:rPr lang="ru-RU" dirty="0" err="1"/>
              <a:t>найбільший</a:t>
            </a:r>
            <a:r>
              <a:rPr lang="ru-RU" dirty="0"/>
              <a:t> і </a:t>
            </a:r>
            <a:r>
              <a:rPr lang="ru-RU" dirty="0" err="1"/>
              <a:t>багатолюдний</a:t>
            </a:r>
            <a:r>
              <a:rPr lang="ru-RU" dirty="0"/>
              <a:t> -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довжина</a:t>
            </a:r>
            <a:r>
              <a:rPr lang="ru-RU" dirty="0"/>
              <a:t> становить </a:t>
            </a:r>
            <a:r>
              <a:rPr lang="ru-RU" dirty="0" err="1"/>
              <a:t>близько</a:t>
            </a:r>
            <a:r>
              <a:rPr lang="ru-RU" dirty="0"/>
              <a:t> 1200 м, а ширина - 140 м. На </a:t>
            </a:r>
            <a:r>
              <a:rPr lang="ru-RU" dirty="0" err="1"/>
              <a:t>заході</a:t>
            </a:r>
            <a:r>
              <a:rPr lang="ru-RU" dirty="0"/>
              <a:t> пляж </a:t>
            </a:r>
            <a:r>
              <a:rPr lang="ru-RU" dirty="0" err="1"/>
              <a:t>межує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спортивним</a:t>
            </a:r>
            <a:r>
              <a:rPr lang="ru-RU" dirty="0"/>
              <a:t> портом "Клуб </a:t>
            </a:r>
            <a:r>
              <a:rPr lang="ru-RU" dirty="0" smtClean="0"/>
              <a:t>НАУТІКА </a:t>
            </a:r>
            <a:r>
              <a:rPr lang="ru-RU" dirty="0" err="1"/>
              <a:t>Салоу</a:t>
            </a:r>
            <a:r>
              <a:rPr lang="ru-RU" dirty="0"/>
              <a:t>", а на </a:t>
            </a:r>
            <a:r>
              <a:rPr lang="ru-RU" dirty="0" err="1"/>
              <a:t>сході</a:t>
            </a:r>
            <a:r>
              <a:rPr lang="ru-RU" dirty="0"/>
              <a:t> </a:t>
            </a:r>
            <a:r>
              <a:rPr lang="ru-RU" dirty="0" err="1"/>
              <a:t>обмежений</a:t>
            </a:r>
            <a:r>
              <a:rPr lang="ru-RU" dirty="0"/>
              <a:t> </a:t>
            </a:r>
            <a:r>
              <a:rPr lang="ru-RU" dirty="0" err="1"/>
              <a:t>обривами</a:t>
            </a:r>
            <a:r>
              <a:rPr lang="ru-RU" dirty="0" smtClean="0"/>
              <a:t>.</a:t>
            </a:r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b="1" dirty="0" smtClean="0"/>
              <a:t/>
            </a:r>
            <a:br>
              <a:rPr lang="uk-UA" sz="3200" b="1" dirty="0" smtClean="0"/>
            </a:br>
            <a:r>
              <a:rPr lang="uk-UA" sz="3200" b="1" dirty="0" smtClean="0"/>
              <a:t>Пляж </a:t>
            </a:r>
            <a:r>
              <a:rPr lang="uk-UA" sz="3200" b="1" dirty="0" err="1"/>
              <a:t>Льевант</a:t>
            </a:r>
            <a:r>
              <a:rPr lang="uk-UA" sz="3200" b="1" dirty="0"/>
              <a:t> (</a:t>
            </a:r>
            <a:r>
              <a:rPr lang="en-US" sz="3200" b="1" dirty="0" err="1"/>
              <a:t>Llevant</a:t>
            </a:r>
            <a:r>
              <a:rPr lang="en-US" sz="3200" b="1" dirty="0"/>
              <a:t> Beach)</a:t>
            </a:r>
            <a:r>
              <a:rPr lang="en-US" b="1" dirty="0"/>
              <a:t/>
            </a:r>
            <a:br>
              <a:rPr lang="en-US" b="1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31512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Іспанія</a:t>
            </a:r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7192">
            <a:off x="467544" y="2505074"/>
            <a:ext cx="3312367" cy="3156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874">
            <a:off x="5244373" y="2826820"/>
            <a:ext cx="3471664" cy="2512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0407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237</TotalTime>
  <Words>107</Words>
  <Application>Microsoft Office PowerPoint</Application>
  <PresentationFormat>Экран (4:3)</PresentationFormat>
  <Paragraphs>7</Paragraphs>
  <Slides>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Твердый переплет</vt:lpstr>
      <vt:lpstr>Курорти Іспанії</vt:lpstr>
      <vt:lpstr>Курорт Салоу</vt:lpstr>
      <vt:lpstr>Карта Салоу</vt:lpstr>
      <vt:lpstr>Презентация PowerPoint</vt:lpstr>
      <vt:lpstr> Пляж Льевант (Llevant Beach) </vt:lpstr>
      <vt:lpstr>Іспанія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Viktor</dc:creator>
  <cp:lastModifiedBy>Viktor</cp:lastModifiedBy>
  <cp:revision>5</cp:revision>
  <dcterms:created xsi:type="dcterms:W3CDTF">2012-12-02T15:29:30Z</dcterms:created>
  <dcterms:modified xsi:type="dcterms:W3CDTF">2012-12-02T19:41:46Z</dcterms:modified>
</cp:coreProperties>
</file>