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Життя без </a:t>
            </a:r>
            <a:r>
              <a:rPr lang="ru-RU" sz="5400" dirty="0" err="1" smtClean="0"/>
              <a:t>конфліктів</a:t>
            </a:r>
            <a:r>
              <a:rPr lang="ru-RU" sz="5400" dirty="0" smtClean="0"/>
              <a:t> 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000" dirty="0" err="1" smtClean="0"/>
              <a:t>Підготувала</a:t>
            </a:r>
            <a:r>
              <a:rPr lang="ru-RU" sz="2000" dirty="0" smtClean="0"/>
              <a:t> </a:t>
            </a:r>
            <a:r>
              <a:rPr lang="ru-RU" sz="2000" dirty="0" err="1" smtClean="0"/>
              <a:t>учениця</a:t>
            </a: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000" dirty="0" smtClean="0"/>
              <a:t>11 </a:t>
            </a:r>
            <a:r>
              <a:rPr lang="ru-RU" sz="2000" dirty="0" err="1" smtClean="0"/>
              <a:t>класу</a:t>
            </a: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000" dirty="0" err="1" smtClean="0"/>
              <a:t>Розумівської</a:t>
            </a:r>
            <a:r>
              <a:rPr lang="ru-RU" sz="2000" dirty="0" smtClean="0"/>
              <a:t> ЗОШ</a:t>
            </a:r>
            <a:br>
              <a:rPr lang="ru-RU" sz="2000" dirty="0" smtClean="0"/>
            </a:br>
            <a:r>
              <a:rPr lang="ru-RU" sz="2000" dirty="0" smtClean="0"/>
              <a:t>Хижняк </a:t>
            </a:r>
            <a:r>
              <a:rPr lang="ru-RU" sz="2000" dirty="0" err="1" smtClean="0"/>
              <a:t>Тетяна</a:t>
            </a:r>
            <a:r>
              <a:rPr lang="ru-RU" sz="2000" dirty="0" smtClean="0"/>
              <a:t> </a:t>
            </a:r>
          </a:p>
          <a:p>
            <a:pPr algn="r"/>
            <a:endParaRPr lang="ru-RU" sz="2000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2800" dirty="0" err="1" smtClean="0"/>
              <a:t>Конфлікти</a:t>
            </a:r>
            <a:r>
              <a:rPr lang="ru-RU" sz="2800" dirty="0" smtClean="0"/>
              <a:t> </a:t>
            </a:r>
            <a:r>
              <a:rPr lang="ru-RU" sz="2800" dirty="0" err="1" smtClean="0"/>
              <a:t>настільки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пронизують</a:t>
            </a:r>
            <a:r>
              <a:rPr lang="ru-RU" sz="2800" dirty="0" smtClean="0"/>
              <a:t> все наше існування і </a:t>
            </a:r>
            <a:r>
              <a:rPr lang="ru-RU" sz="2800" dirty="0" err="1" smtClean="0"/>
              <a:t>настільки</a:t>
            </a:r>
            <a:r>
              <a:rPr lang="ru-RU" sz="2800" dirty="0" smtClean="0"/>
              <a:t> постійно, що в </a:t>
            </a:r>
            <a:r>
              <a:rPr lang="ru-RU" sz="2800" dirty="0" err="1" smtClean="0"/>
              <a:t>психології</a:t>
            </a:r>
            <a:r>
              <a:rPr lang="ru-RU" sz="2800" dirty="0" smtClean="0"/>
              <a:t> </a:t>
            </a:r>
            <a:r>
              <a:rPr lang="ru-RU" sz="2800" dirty="0" err="1" smtClean="0"/>
              <a:t>виділився</a:t>
            </a:r>
            <a:r>
              <a:rPr lang="ru-RU" sz="2800" dirty="0" smtClean="0"/>
              <a:t> навіть </a:t>
            </a:r>
            <a:r>
              <a:rPr lang="ru-RU" sz="2800" dirty="0" err="1" smtClean="0"/>
              <a:t>цілий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розділ</a:t>
            </a:r>
            <a:r>
              <a:rPr lang="ru-RU" sz="2800" dirty="0" smtClean="0"/>
              <a:t> в </a:t>
            </a:r>
            <a:r>
              <a:rPr lang="ru-RU" sz="2800" dirty="0" err="1" smtClean="0"/>
              <a:t>окрему</a:t>
            </a:r>
            <a:r>
              <a:rPr lang="ru-RU" sz="2800" dirty="0" smtClean="0"/>
              <a:t> науку - </a:t>
            </a:r>
            <a:r>
              <a:rPr lang="ru-RU" sz="2800" dirty="0" err="1" smtClean="0"/>
              <a:t>конфліктологію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E:\Desktop\sp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786190"/>
            <a:ext cx="4178306" cy="2759423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/>
              <a:t>       </a:t>
            </a:r>
            <a:r>
              <a:rPr lang="ru-RU" sz="2800" dirty="0" err="1" smtClean="0"/>
              <a:t>Підлітковий</a:t>
            </a:r>
            <a:r>
              <a:rPr lang="ru-RU" sz="2800" dirty="0" smtClean="0"/>
              <a:t> </a:t>
            </a:r>
            <a:r>
              <a:rPr lang="ru-RU" sz="2800" dirty="0" err="1" smtClean="0"/>
              <a:t>вік</a:t>
            </a:r>
            <a:r>
              <a:rPr lang="ru-RU" sz="2800" dirty="0" smtClean="0"/>
              <a:t> - </a:t>
            </a:r>
            <a:r>
              <a:rPr lang="ru-RU" sz="2800" dirty="0" err="1" smtClean="0"/>
              <a:t>важкий</a:t>
            </a:r>
            <a:r>
              <a:rPr lang="ru-RU" sz="2800" dirty="0" smtClean="0"/>
              <a:t> час і для </a:t>
            </a:r>
            <a:r>
              <a:rPr lang="ru-RU" sz="2800" dirty="0" err="1" smtClean="0"/>
              <a:t>дітей</a:t>
            </a:r>
            <a:r>
              <a:rPr lang="ru-RU" sz="2800" dirty="0" smtClean="0"/>
              <a:t>, і для </a:t>
            </a:r>
            <a:r>
              <a:rPr lang="ru-RU" sz="2800" dirty="0" err="1" smtClean="0"/>
              <a:t>батьків</a:t>
            </a:r>
            <a:r>
              <a:rPr lang="ru-RU" sz="2800" dirty="0" smtClean="0"/>
              <a:t>. І ще не </a:t>
            </a:r>
            <a:r>
              <a:rPr lang="ru-RU" sz="2800" dirty="0" err="1" smtClean="0"/>
              <a:t>відомо</a:t>
            </a:r>
            <a:r>
              <a:rPr lang="ru-RU" sz="2800" dirty="0" smtClean="0"/>
              <a:t>, кому </a:t>
            </a:r>
            <a:r>
              <a:rPr lang="ru-RU" sz="2800" dirty="0" err="1" smtClean="0"/>
              <a:t>сутужніше</a:t>
            </a:r>
            <a:r>
              <a:rPr lang="ru-RU" sz="2800" dirty="0" smtClean="0"/>
              <a:t>. Батьки не </a:t>
            </a:r>
            <a:r>
              <a:rPr lang="ru-RU" sz="2800" dirty="0" err="1" smtClean="0"/>
              <a:t>знають</a:t>
            </a:r>
            <a:r>
              <a:rPr lang="ru-RU" sz="2800" dirty="0" smtClean="0"/>
              <a:t>, як </a:t>
            </a:r>
            <a:r>
              <a:rPr lang="ru-RU" sz="2800" dirty="0" err="1" smtClean="0"/>
              <a:t>поводитись</a:t>
            </a:r>
            <a:r>
              <a:rPr lang="ru-RU" sz="2800" dirty="0" smtClean="0"/>
              <a:t> з майже </a:t>
            </a:r>
            <a:r>
              <a:rPr lang="ru-RU" sz="2800" dirty="0" err="1" smtClean="0"/>
              <a:t>дорослими</a:t>
            </a:r>
            <a:r>
              <a:rPr lang="ru-RU" sz="2800" dirty="0" smtClean="0"/>
              <a:t> чадами:</a:t>
            </a:r>
          </a:p>
          <a:p>
            <a:pPr algn="ctr">
              <a:buNone/>
            </a:pPr>
            <a:r>
              <a:rPr lang="ru-RU" sz="2800" dirty="0" smtClean="0"/>
              <a:t> </a:t>
            </a:r>
            <a:r>
              <a:rPr lang="ru-RU" sz="2800" dirty="0" err="1" smtClean="0"/>
              <a:t>забороняти</a:t>
            </a:r>
            <a:r>
              <a:rPr lang="ru-RU" sz="2800" dirty="0" smtClean="0"/>
              <a:t> чи </a:t>
            </a:r>
            <a:r>
              <a:rPr lang="ru-RU" sz="2800" dirty="0" err="1" smtClean="0"/>
              <a:t>дозволяти</a:t>
            </a:r>
            <a:r>
              <a:rPr lang="ru-RU" sz="2800" dirty="0" smtClean="0"/>
              <a:t>, а </a:t>
            </a:r>
            <a:r>
              <a:rPr lang="ru-RU" sz="2800" dirty="0" err="1" smtClean="0"/>
              <a:t>вчорашні</a:t>
            </a:r>
            <a:r>
              <a:rPr lang="ru-RU" sz="2800" dirty="0" smtClean="0"/>
              <a:t> </a:t>
            </a:r>
            <a:r>
              <a:rPr lang="ru-RU" sz="2800" dirty="0" err="1" smtClean="0"/>
              <a:t>діти</a:t>
            </a:r>
            <a:r>
              <a:rPr lang="ru-RU" sz="2800" dirty="0" smtClean="0"/>
              <a:t> </a:t>
            </a:r>
            <a:r>
              <a:rPr lang="ru-RU" sz="2800" dirty="0" err="1" smtClean="0"/>
              <a:t>намагаються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самоствердитись</a:t>
            </a:r>
            <a:r>
              <a:rPr lang="ru-RU" sz="2800" dirty="0" smtClean="0"/>
              <a:t> самими </a:t>
            </a:r>
            <a:r>
              <a:rPr lang="ru-RU" sz="2800" dirty="0" err="1" smtClean="0"/>
              <a:t>різними</a:t>
            </a:r>
            <a:r>
              <a:rPr lang="ru-RU" sz="2800" dirty="0" smtClean="0"/>
              <a:t> способами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E:\Desktop\hu-d488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357694"/>
            <a:ext cx="2928958" cy="2500306"/>
          </a:xfrm>
          <a:prstGeom prst="rect">
            <a:avLst/>
          </a:prstGeom>
          <a:noFill/>
        </p:spPr>
      </p:pic>
      <p:pic>
        <p:nvPicPr>
          <p:cNvPr id="2051" name="Picture 3" descr="E:\Desktop\3833653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4643446"/>
            <a:ext cx="3000396" cy="2214554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err="1" smtClean="0"/>
              <a:t>Підліткові</a:t>
            </a:r>
            <a:r>
              <a:rPr lang="ru-RU" sz="2800" dirty="0" smtClean="0"/>
              <a:t>, що </a:t>
            </a:r>
            <a:r>
              <a:rPr lang="ru-RU" sz="2800" dirty="0" err="1" smtClean="0"/>
              <a:t>переживає</a:t>
            </a:r>
            <a:r>
              <a:rPr lang="ru-RU" sz="2800" dirty="0" smtClean="0"/>
              <a:t> одну із самих  </a:t>
            </a:r>
            <a:r>
              <a:rPr lang="ru-RU" sz="2800" dirty="0" err="1" smtClean="0"/>
              <a:t>гострих</a:t>
            </a:r>
            <a:r>
              <a:rPr lang="ru-RU" sz="2800" dirty="0" smtClean="0"/>
              <a:t> </a:t>
            </a:r>
            <a:r>
              <a:rPr lang="ru-RU" sz="2800" dirty="0" err="1" smtClean="0"/>
              <a:t>вікових</a:t>
            </a:r>
            <a:r>
              <a:rPr lang="ru-RU" sz="2800" dirty="0" smtClean="0"/>
              <a:t> криз, </a:t>
            </a:r>
            <a:r>
              <a:rPr lang="ru-RU" sz="2800" dirty="0" err="1" smtClean="0"/>
              <a:t>властивий</a:t>
            </a:r>
            <a:r>
              <a:rPr lang="ru-RU" sz="2800" dirty="0" smtClean="0"/>
              <a:t> </a:t>
            </a:r>
            <a:r>
              <a:rPr lang="ru-RU" sz="2800" dirty="0" err="1" smtClean="0"/>
              <a:t>конфлікт</a:t>
            </a:r>
            <a:r>
              <a:rPr lang="ru-RU" sz="2800" dirty="0" smtClean="0"/>
              <a:t>, </a:t>
            </a:r>
            <a:r>
              <a:rPr lang="ru-RU" sz="2800" dirty="0" err="1" smtClean="0"/>
              <a:t>викликаний</a:t>
            </a:r>
            <a:r>
              <a:rPr lang="ru-RU" sz="2800" dirty="0" smtClean="0"/>
              <a:t>  </a:t>
            </a:r>
            <a:r>
              <a:rPr lang="ru-RU" sz="2800" dirty="0" err="1" smtClean="0"/>
              <a:t>суперечками</a:t>
            </a:r>
            <a:r>
              <a:rPr lang="ru-RU" sz="2800" dirty="0" smtClean="0"/>
              <a:t> із самим собою, </a:t>
            </a:r>
            <a:r>
              <a:rPr lang="ru-RU" sz="2800" dirty="0" err="1" smtClean="0"/>
              <a:t>самопізнанням</a:t>
            </a:r>
            <a:r>
              <a:rPr lang="ru-RU" sz="2800" dirty="0" smtClean="0"/>
              <a:t>, </a:t>
            </a:r>
            <a:r>
              <a:rPr lang="ru-RU" sz="2800" dirty="0" err="1" smtClean="0"/>
              <a:t>самоствердженням</a:t>
            </a:r>
            <a:r>
              <a:rPr lang="ru-RU" sz="2800" dirty="0" smtClean="0"/>
              <a:t> і </a:t>
            </a:r>
            <a:r>
              <a:rPr lang="ru-RU" sz="2800" dirty="0" err="1" smtClean="0"/>
              <a:t>спробами</a:t>
            </a:r>
            <a:r>
              <a:rPr lang="ru-RU" sz="2800" dirty="0" smtClean="0"/>
              <a:t> </a:t>
            </a:r>
            <a:r>
              <a:rPr lang="ru-RU" sz="2800" dirty="0" err="1" smtClean="0"/>
              <a:t>самореалізації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E:\Desktop\52429_vredin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929066"/>
            <a:ext cx="5143536" cy="2928934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err="1" smtClean="0"/>
              <a:t>Проблеми</a:t>
            </a:r>
            <a:r>
              <a:rPr lang="ru-RU" sz="3600" dirty="0" smtClean="0"/>
              <a:t> в </a:t>
            </a:r>
            <a:r>
              <a:rPr lang="ru-RU" sz="3600" dirty="0" err="1" smtClean="0"/>
              <a:t>різних</a:t>
            </a:r>
            <a:r>
              <a:rPr lang="ru-RU" sz="3600" dirty="0" smtClean="0"/>
              <a:t> сферах життя призводять до </a:t>
            </a:r>
            <a:r>
              <a:rPr lang="ru-RU" sz="3600" dirty="0" err="1" smtClean="0"/>
              <a:t>інших</a:t>
            </a:r>
            <a:r>
              <a:rPr lang="ru-RU" sz="3600" dirty="0" smtClean="0"/>
              <a:t> </a:t>
            </a:r>
            <a:r>
              <a:rPr lang="ru-RU" sz="3600" dirty="0" err="1" smtClean="0"/>
              <a:t>конфліктів</a:t>
            </a:r>
            <a:r>
              <a:rPr lang="ru-RU" sz="3600" dirty="0" smtClean="0"/>
              <a:t>: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q"/>
            </a:pPr>
            <a:endParaRPr lang="ru-RU" sz="2800" dirty="0" smtClean="0"/>
          </a:p>
          <a:p>
            <a:pPr algn="ctr">
              <a:buFont typeface="Wingdings" pitchFamily="2" charset="2"/>
              <a:buChar char="q"/>
            </a:pPr>
            <a:endParaRPr lang="ru-RU" sz="2800" dirty="0" smtClean="0"/>
          </a:p>
          <a:p>
            <a:pPr algn="ctr">
              <a:buFont typeface="Wingdings" pitchFamily="2" charset="2"/>
              <a:buChar char="q"/>
            </a:pPr>
            <a:r>
              <a:rPr lang="ru-RU" sz="2800" dirty="0" smtClean="0"/>
              <a:t>           </a:t>
            </a:r>
            <a:r>
              <a:rPr lang="ru-RU" sz="2800" dirty="0" err="1" smtClean="0"/>
              <a:t>міжособистісний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конфлікт</a:t>
            </a:r>
            <a:r>
              <a:rPr lang="ru-RU" sz="2800" dirty="0" smtClean="0"/>
              <a:t> </a:t>
            </a:r>
            <a:r>
              <a:rPr lang="ru-RU" sz="2800" dirty="0" err="1" smtClean="0"/>
              <a:t>виникає</a:t>
            </a:r>
            <a:r>
              <a:rPr lang="ru-RU" sz="2800" dirty="0" smtClean="0"/>
              <a:t> при </a:t>
            </a:r>
            <a:r>
              <a:rPr lang="ru-RU" sz="2800" dirty="0" err="1" smtClean="0"/>
              <a:t>спілкуванні</a:t>
            </a:r>
            <a:r>
              <a:rPr lang="ru-RU" sz="2800" dirty="0" smtClean="0"/>
              <a:t> </a:t>
            </a:r>
            <a:r>
              <a:rPr lang="ru-RU" sz="2800" dirty="0" err="1" smtClean="0"/>
              <a:t>індивідів</a:t>
            </a:r>
            <a:r>
              <a:rPr lang="ru-RU" sz="2800" dirty="0" smtClean="0"/>
              <a:t> з </a:t>
            </a:r>
            <a:r>
              <a:rPr lang="ru-RU" sz="2800" dirty="0" err="1" smtClean="0"/>
              <a:t>різними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поглядами</a:t>
            </a:r>
            <a:r>
              <a:rPr lang="ru-RU" sz="2800" dirty="0" smtClean="0"/>
              <a:t>, </a:t>
            </a:r>
            <a:r>
              <a:rPr lang="ru-RU" sz="2800" dirty="0" err="1" smtClean="0"/>
              <a:t>цілями</a:t>
            </a:r>
            <a:r>
              <a:rPr lang="ru-RU" sz="2800" dirty="0" smtClean="0"/>
              <a:t> й характерами, </a:t>
            </a:r>
            <a:r>
              <a:rPr lang="ru-RU" sz="2800" dirty="0" err="1" smtClean="0"/>
              <a:t>їм</a:t>
            </a:r>
            <a:r>
              <a:rPr lang="ru-RU" sz="2800" dirty="0" smtClean="0"/>
              <a:t> складно </a:t>
            </a:r>
            <a:r>
              <a:rPr lang="ru-RU" sz="2800" dirty="0" err="1" smtClean="0"/>
              <a:t>знайти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спільну</a:t>
            </a:r>
            <a:r>
              <a:rPr lang="ru-RU" sz="2800" dirty="0" smtClean="0"/>
              <a:t> </a:t>
            </a:r>
            <a:r>
              <a:rPr lang="ru-RU" sz="2800" dirty="0" err="1" smtClean="0"/>
              <a:t>мову</a:t>
            </a:r>
            <a:r>
              <a:rPr lang="ru-RU" sz="2800" dirty="0" smtClean="0"/>
              <a:t>;</a:t>
            </a:r>
            <a:endParaRPr lang="ru-RU" sz="2800" dirty="0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q"/>
            </a:pPr>
            <a:r>
              <a:rPr lang="ru-RU" sz="2800" dirty="0" err="1" smtClean="0"/>
              <a:t>конфлікт</a:t>
            </a:r>
            <a:r>
              <a:rPr lang="ru-RU" sz="2800" dirty="0" smtClean="0"/>
              <a:t> між </a:t>
            </a:r>
            <a:r>
              <a:rPr lang="ru-RU" sz="2800" dirty="0" err="1" smtClean="0"/>
              <a:t>індивідом</a:t>
            </a:r>
            <a:r>
              <a:rPr lang="ru-RU" sz="2800" dirty="0" smtClean="0"/>
              <a:t> і </a:t>
            </a:r>
            <a:r>
              <a:rPr lang="ru-RU" sz="2800" dirty="0" err="1" smtClean="0"/>
              <a:t>групою</a:t>
            </a:r>
            <a:r>
              <a:rPr lang="ru-RU" sz="2800" dirty="0" smtClean="0"/>
              <a:t> </a:t>
            </a:r>
            <a:r>
              <a:rPr lang="ru-RU" sz="2800" dirty="0" err="1" smtClean="0"/>
              <a:t>виникає</a:t>
            </a:r>
            <a:r>
              <a:rPr lang="ru-RU" sz="2800" dirty="0" smtClean="0"/>
              <a:t>,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</a:t>
            </a:r>
            <a:r>
              <a:rPr lang="ru-RU" sz="2800" dirty="0" err="1" smtClean="0"/>
              <a:t>особистість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займає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позицію</a:t>
            </a:r>
            <a:r>
              <a:rPr lang="ru-RU" sz="2800" dirty="0" smtClean="0"/>
              <a:t>, що </a:t>
            </a:r>
            <a:r>
              <a:rPr lang="ru-RU" sz="2800" dirty="0" err="1" smtClean="0"/>
              <a:t>відрізняється</a:t>
            </a:r>
            <a:r>
              <a:rPr lang="ru-RU" sz="2800" dirty="0" smtClean="0"/>
              <a:t> від </a:t>
            </a:r>
            <a:r>
              <a:rPr lang="ru-RU" sz="2800" dirty="0" err="1" smtClean="0"/>
              <a:t>позицій</a:t>
            </a:r>
            <a:r>
              <a:rPr lang="ru-RU" sz="2800" dirty="0" smtClean="0"/>
              <a:t> </a:t>
            </a:r>
            <a:r>
              <a:rPr lang="ru-RU" sz="2800" dirty="0" err="1" smtClean="0"/>
              <a:t>групи</a:t>
            </a:r>
            <a:r>
              <a:rPr lang="ru-RU" sz="2800" dirty="0" smtClean="0"/>
              <a:t>, </a:t>
            </a:r>
            <a:r>
              <a:rPr lang="ru-RU" sz="2800" dirty="0" err="1" smtClean="0"/>
              <a:t>наприклад</a:t>
            </a:r>
            <a:r>
              <a:rPr lang="ru-RU" sz="2800" dirty="0" smtClean="0"/>
              <a:t>, весь </a:t>
            </a:r>
            <a:r>
              <a:rPr lang="ru-RU" sz="2800" dirty="0" err="1" smtClean="0"/>
              <a:t>клас</a:t>
            </a:r>
            <a:r>
              <a:rPr lang="ru-RU" sz="2800" dirty="0" smtClean="0"/>
              <a:t> </a:t>
            </a:r>
            <a:r>
              <a:rPr lang="ru-RU" sz="2800" dirty="0" err="1" smtClean="0"/>
              <a:t>зриває</a:t>
            </a:r>
            <a:r>
              <a:rPr lang="ru-RU" sz="2800" dirty="0" smtClean="0"/>
              <a:t> урок, а один </a:t>
            </a:r>
            <a:r>
              <a:rPr lang="ru-RU" sz="2800" dirty="0" err="1" smtClean="0"/>
              <a:t>підліток</a:t>
            </a:r>
            <a:r>
              <a:rPr lang="ru-RU" sz="2800" dirty="0" smtClean="0"/>
              <a:t> </a:t>
            </a:r>
            <a:r>
              <a:rPr lang="ru-RU" sz="2800" dirty="0" err="1" smtClean="0"/>
              <a:t>залишається</a:t>
            </a:r>
            <a:r>
              <a:rPr lang="ru-RU" sz="2800" dirty="0" smtClean="0"/>
              <a:t> в </a:t>
            </a:r>
            <a:r>
              <a:rPr lang="ru-RU" sz="2800" dirty="0" err="1" smtClean="0"/>
              <a:t>класі</a:t>
            </a:r>
            <a:r>
              <a:rPr lang="ru-RU" sz="2800" dirty="0" smtClean="0"/>
              <a:t> - його </a:t>
            </a:r>
            <a:r>
              <a:rPr lang="ru-RU" sz="2800" dirty="0" err="1" smtClean="0"/>
              <a:t>стосунки</a:t>
            </a:r>
            <a:r>
              <a:rPr lang="ru-RU" sz="2800" dirty="0" smtClean="0"/>
              <a:t> з </a:t>
            </a:r>
            <a:r>
              <a:rPr lang="ru-RU" sz="2800" dirty="0" err="1" smtClean="0"/>
              <a:t>класом</a:t>
            </a:r>
            <a:r>
              <a:rPr lang="ru-RU" sz="2800" dirty="0" smtClean="0"/>
              <a:t> будуть </a:t>
            </a:r>
            <a:r>
              <a:rPr lang="ru-RU" sz="2800" dirty="0" err="1" smtClean="0"/>
              <a:t>конфліктними</a:t>
            </a:r>
            <a:r>
              <a:rPr lang="ru-RU" sz="2800" dirty="0" smtClean="0"/>
              <a:t>, тому що він </a:t>
            </a:r>
            <a:r>
              <a:rPr lang="ru-RU" sz="2800" dirty="0" err="1" smtClean="0"/>
              <a:t>іде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проти</a:t>
            </a:r>
            <a:r>
              <a:rPr lang="ru-RU" sz="2800" dirty="0" smtClean="0"/>
              <a:t> </a:t>
            </a:r>
            <a:r>
              <a:rPr lang="ru-RU" sz="2800" dirty="0" err="1" smtClean="0"/>
              <a:t>групи</a:t>
            </a:r>
            <a:r>
              <a:rPr lang="ru-RU" sz="2800" dirty="0" smtClean="0"/>
              <a:t>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 descr="E:\Desktop\news_07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05887"/>
            <a:ext cx="3857620" cy="2652113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q"/>
            </a:pPr>
            <a:r>
              <a:rPr lang="ru-RU" dirty="0" err="1" smtClean="0"/>
              <a:t>міжгруповий</a:t>
            </a:r>
            <a:r>
              <a:rPr lang="ru-RU" dirty="0" smtClean="0"/>
              <a:t> </a:t>
            </a:r>
            <a:r>
              <a:rPr lang="ru-RU" dirty="0" err="1" smtClean="0"/>
              <a:t>конфлікт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через </a:t>
            </a:r>
            <a:r>
              <a:rPr lang="ru-RU" dirty="0" err="1" smtClean="0"/>
              <a:t>протиріччя</a:t>
            </a:r>
            <a:r>
              <a:rPr lang="ru-RU" dirty="0" smtClean="0"/>
              <a:t> та </a:t>
            </a:r>
            <a:r>
              <a:rPr lang="ru-RU" dirty="0" err="1" smtClean="0"/>
              <a:t>ідейні</a:t>
            </a:r>
            <a:r>
              <a:rPr lang="ru-RU" dirty="0" smtClean="0"/>
              <a:t> установки (не </a:t>
            </a:r>
            <a:r>
              <a:rPr lang="ru-RU" dirty="0" err="1" smtClean="0"/>
              <a:t>обов’язково</a:t>
            </a:r>
            <a:r>
              <a:rPr lang="ru-RU" dirty="0" smtClean="0"/>
              <a:t> </a:t>
            </a:r>
            <a:r>
              <a:rPr lang="ru-RU" dirty="0" err="1" smtClean="0"/>
              <a:t>реальні</a:t>
            </a:r>
            <a:r>
              <a:rPr lang="ru-RU" dirty="0" smtClean="0"/>
              <a:t>)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Щоб</a:t>
            </a:r>
            <a:r>
              <a:rPr lang="ru-RU" sz="3200" dirty="0" smtClean="0"/>
              <a:t> </a:t>
            </a:r>
            <a:r>
              <a:rPr lang="ru-RU" sz="3200" dirty="0" err="1" smtClean="0"/>
              <a:t>подолати</a:t>
            </a:r>
            <a:r>
              <a:rPr lang="ru-RU" sz="3200" dirty="0" smtClean="0"/>
              <a:t> </a:t>
            </a:r>
            <a:r>
              <a:rPr lang="ru-RU" sz="3200" dirty="0" err="1" smtClean="0"/>
              <a:t>конфліктну</a:t>
            </a:r>
            <a:r>
              <a:rPr lang="ru-RU" sz="3200" dirty="0" smtClean="0"/>
              <a:t> </a:t>
            </a:r>
            <a:r>
              <a:rPr lang="ru-RU" sz="3200" dirty="0" err="1" smtClean="0"/>
              <a:t>ситуацію</a:t>
            </a:r>
            <a:r>
              <a:rPr lang="ru-RU" sz="3200" dirty="0" smtClean="0"/>
              <a:t>, </a:t>
            </a:r>
            <a:r>
              <a:rPr lang="ru-RU" sz="3200" dirty="0" err="1" smtClean="0"/>
              <a:t>психологі</a:t>
            </a:r>
            <a:r>
              <a:rPr lang="ru-RU" sz="3200" dirty="0" smtClean="0"/>
              <a:t> </a:t>
            </a:r>
            <a:r>
              <a:rPr lang="ru-RU" sz="3200" dirty="0" err="1" smtClean="0"/>
              <a:t>радять</a:t>
            </a:r>
            <a:r>
              <a:rPr lang="ru-RU" sz="3200" dirty="0" smtClean="0"/>
              <a:t>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Знайти</a:t>
            </a:r>
            <a:r>
              <a:rPr lang="ru-RU" sz="2800" dirty="0" smtClean="0"/>
              <a:t> </a:t>
            </a:r>
            <a:r>
              <a:rPr lang="ru-RU" sz="2800" dirty="0" err="1" smtClean="0"/>
              <a:t>коріння</a:t>
            </a:r>
            <a:r>
              <a:rPr lang="ru-RU" sz="2800" dirty="0" smtClean="0"/>
              <a:t> її зародження, </a:t>
            </a:r>
            <a:r>
              <a:rPr lang="ru-RU" sz="2800" dirty="0" err="1" smtClean="0"/>
              <a:t>визначити</a:t>
            </a:r>
            <a:r>
              <a:rPr lang="ru-RU" sz="2800" dirty="0" smtClean="0"/>
              <a:t> </a:t>
            </a:r>
            <a:r>
              <a:rPr lang="ru-RU" sz="2800" dirty="0" err="1" smtClean="0"/>
              <a:t>сфери</a:t>
            </a:r>
            <a:r>
              <a:rPr lang="ru-RU" sz="2800" dirty="0" smtClean="0"/>
              <a:t>, причини, </a:t>
            </a:r>
            <a:r>
              <a:rPr lang="ru-RU" sz="2800" dirty="0" err="1" smtClean="0"/>
              <a:t>рівень</a:t>
            </a:r>
            <a:r>
              <a:rPr lang="ru-RU" sz="2800" dirty="0" smtClean="0"/>
              <a:t> и стиль </a:t>
            </a:r>
            <a:r>
              <a:rPr lang="ru-RU" sz="2800" dirty="0" err="1" smtClean="0"/>
              <a:t>конфліктної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взаємодії</a:t>
            </a:r>
            <a:r>
              <a:rPr lang="ru-RU" sz="2800" dirty="0" smtClean="0"/>
              <a:t>.</a:t>
            </a:r>
            <a:endParaRPr lang="ru-RU" sz="2800" dirty="0" smtClean="0"/>
          </a:p>
          <a:p>
            <a:r>
              <a:rPr lang="ru-RU" sz="2800" dirty="0" err="1" smtClean="0"/>
              <a:t>Проаналізувати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власні</a:t>
            </a:r>
            <a:r>
              <a:rPr lang="ru-RU" sz="2800" dirty="0" smtClean="0"/>
              <a:t> </a:t>
            </a:r>
            <a:r>
              <a:rPr lang="ru-RU" sz="2800" dirty="0" err="1" smtClean="0"/>
              <a:t>почуття</a:t>
            </a:r>
            <a:r>
              <a:rPr lang="ru-RU" sz="2800" dirty="0" smtClean="0"/>
              <a:t> та </a:t>
            </a:r>
            <a:r>
              <a:rPr lang="ru-RU" sz="2800" dirty="0" err="1" smtClean="0"/>
              <a:t>емоції</a:t>
            </a:r>
            <a:r>
              <a:rPr lang="ru-RU" sz="2800" dirty="0" smtClean="0"/>
              <a:t>  </a:t>
            </a:r>
            <a:r>
              <a:rPr lang="ru-RU" sz="2800" dirty="0" err="1" smtClean="0"/>
              <a:t>щодо</a:t>
            </a:r>
            <a:r>
              <a:rPr lang="ru-RU" sz="2800" dirty="0" smtClean="0"/>
              <a:t> </a:t>
            </a:r>
            <a:r>
              <a:rPr lang="ru-RU" sz="2800" dirty="0" err="1" smtClean="0"/>
              <a:t>конфлікту</a:t>
            </a:r>
            <a:endParaRPr lang="ru-RU" sz="2800" dirty="0" smtClean="0"/>
          </a:p>
          <a:p>
            <a:r>
              <a:rPr lang="ru-RU" sz="2800" dirty="0" err="1" smtClean="0"/>
              <a:t>Зрозуміти</a:t>
            </a:r>
            <a:r>
              <a:rPr lang="ru-RU" sz="2800" dirty="0" smtClean="0"/>
              <a:t> </a:t>
            </a:r>
            <a:r>
              <a:rPr lang="ru-RU" sz="2800" dirty="0" err="1" smtClean="0"/>
              <a:t>глибинні</a:t>
            </a:r>
            <a:r>
              <a:rPr lang="ru-RU" sz="2800" dirty="0" smtClean="0"/>
              <a:t> </a:t>
            </a:r>
            <a:r>
              <a:rPr lang="ru-RU" sz="2800" dirty="0" err="1" smtClean="0"/>
              <a:t>інтереси</a:t>
            </a:r>
            <a:r>
              <a:rPr lang="ru-RU" sz="2800" dirty="0" smtClean="0"/>
              <a:t> кожного участника </a:t>
            </a:r>
            <a:r>
              <a:rPr lang="ru-RU" sz="2800" dirty="0" err="1" smtClean="0"/>
              <a:t>конфлікту</a:t>
            </a:r>
            <a:r>
              <a:rPr lang="ru-RU" sz="2800" dirty="0" smtClean="0"/>
              <a:t> </a:t>
            </a:r>
          </a:p>
          <a:p>
            <a:r>
              <a:rPr lang="ru-RU" sz="2800" dirty="0" err="1" smtClean="0"/>
              <a:t>Обранти</a:t>
            </a:r>
            <a:r>
              <a:rPr lang="ru-RU" sz="2800" dirty="0" smtClean="0"/>
              <a:t> </a:t>
            </a:r>
            <a:r>
              <a:rPr lang="ru-RU" sz="2800" dirty="0" err="1" smtClean="0"/>
              <a:t>оптимальну</a:t>
            </a:r>
            <a:r>
              <a:rPr lang="ru-RU" sz="2800" dirty="0" smtClean="0"/>
              <a:t> модель </a:t>
            </a:r>
            <a:r>
              <a:rPr lang="ru-RU" sz="2800" dirty="0" err="1" smtClean="0"/>
              <a:t>поведінки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Обрати </a:t>
            </a:r>
            <a:r>
              <a:rPr lang="ru-RU" sz="2800" dirty="0" err="1" smtClean="0"/>
              <a:t>правильне</a:t>
            </a:r>
            <a:r>
              <a:rPr lang="ru-RU" sz="2800" dirty="0" smtClean="0"/>
              <a:t> </a:t>
            </a:r>
            <a:r>
              <a:rPr lang="ru-RU" sz="2800" dirty="0" err="1" smtClean="0"/>
              <a:t>рішення</a:t>
            </a:r>
            <a:r>
              <a:rPr lang="ru-RU" sz="2800" dirty="0" smtClean="0"/>
              <a:t> та </a:t>
            </a:r>
            <a:r>
              <a:rPr lang="ru-RU" sz="2800" dirty="0" err="1" smtClean="0"/>
              <a:t>втілити</a:t>
            </a:r>
            <a:r>
              <a:rPr lang="ru-RU" sz="2800" dirty="0" smtClean="0"/>
              <a:t> його в життя</a:t>
            </a:r>
            <a:endParaRPr lang="ru-RU" sz="2800" dirty="0"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2800" dirty="0" smtClean="0"/>
              <a:t>У </a:t>
            </a:r>
            <a:r>
              <a:rPr lang="ru-RU" sz="2800" dirty="0" err="1" smtClean="0"/>
              <a:t>кожног</a:t>
            </a:r>
            <a:r>
              <a:rPr lang="ru-RU" sz="2800" dirty="0" smtClean="0"/>
              <a:t> в житті є </a:t>
            </a:r>
            <a:r>
              <a:rPr lang="ru-RU" sz="2800" dirty="0" err="1" smtClean="0"/>
              <a:t>щось</a:t>
            </a:r>
            <a:r>
              <a:rPr lang="ru-RU" sz="2800" dirty="0" smtClean="0"/>
              <a:t> добре і </a:t>
            </a:r>
            <a:r>
              <a:rPr lang="ru-RU" sz="2800" dirty="0" err="1" smtClean="0"/>
              <a:t>погане</a:t>
            </a:r>
            <a:r>
              <a:rPr lang="ru-RU" sz="2800" dirty="0" smtClean="0"/>
              <a:t>. </a:t>
            </a:r>
            <a:r>
              <a:rPr lang="ru-RU" sz="2800" dirty="0" err="1" smtClean="0"/>
              <a:t>Кожна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людина</a:t>
            </a:r>
            <a:r>
              <a:rPr lang="ru-RU" sz="2800" dirty="0" smtClean="0"/>
              <a:t> </a:t>
            </a:r>
            <a:r>
              <a:rPr lang="ru-RU" sz="2800" dirty="0" err="1" smtClean="0"/>
              <a:t>радіє</a:t>
            </a:r>
            <a:r>
              <a:rPr lang="ru-RU" sz="2800" dirty="0" smtClean="0"/>
              <a:t> і </a:t>
            </a:r>
            <a:r>
              <a:rPr lang="ru-RU" sz="2800" dirty="0" err="1" smtClean="0"/>
              <a:t>засмучується</a:t>
            </a:r>
            <a:r>
              <a:rPr lang="ru-RU" sz="2800" dirty="0" smtClean="0"/>
              <a:t>. І у кожного з нас є </a:t>
            </a:r>
            <a:r>
              <a:rPr lang="ru-RU" sz="2800" dirty="0" err="1" smtClean="0"/>
              <a:t>конфлікти</a:t>
            </a:r>
            <a:r>
              <a:rPr lang="ru-RU" sz="2800" dirty="0" smtClean="0"/>
              <a:t>. Життя не </a:t>
            </a:r>
            <a:r>
              <a:rPr lang="ru-RU" sz="2800" dirty="0" err="1" smtClean="0"/>
              <a:t>ідеальне</a:t>
            </a:r>
            <a:r>
              <a:rPr lang="ru-RU" sz="2800" dirty="0" smtClean="0"/>
              <a:t>, </a:t>
            </a:r>
            <a:r>
              <a:rPr lang="ru-RU" sz="2800" dirty="0" err="1" smtClean="0"/>
              <a:t>адже</a:t>
            </a:r>
            <a:r>
              <a:rPr lang="ru-RU" sz="2800" dirty="0" smtClean="0"/>
              <a:t> </a:t>
            </a:r>
            <a:r>
              <a:rPr lang="ru-RU" sz="2800" dirty="0" err="1" smtClean="0"/>
              <a:t>кожен</a:t>
            </a:r>
            <a:r>
              <a:rPr lang="ru-RU" sz="2800" dirty="0" smtClean="0"/>
              <a:t> </a:t>
            </a:r>
            <a:r>
              <a:rPr lang="ru-RU" sz="2800" dirty="0" err="1" smtClean="0"/>
              <a:t>робить</a:t>
            </a:r>
            <a:r>
              <a:rPr lang="ru-RU" sz="2800" dirty="0" smtClean="0"/>
              <a:t> </a:t>
            </a:r>
            <a:r>
              <a:rPr lang="ru-RU" sz="2800" dirty="0" err="1" smtClean="0"/>
              <a:t>помилки</a:t>
            </a:r>
            <a:r>
              <a:rPr lang="ru-RU" sz="2800" dirty="0" smtClean="0"/>
              <a:t> і </a:t>
            </a:r>
            <a:r>
              <a:rPr lang="ru-RU" sz="2800" dirty="0" err="1" smtClean="0"/>
              <a:t>правельні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рішення</a:t>
            </a:r>
            <a:r>
              <a:rPr lang="ru-RU" sz="2800" dirty="0" smtClean="0"/>
              <a:t>. Життя не було б </a:t>
            </a:r>
            <a:r>
              <a:rPr lang="ru-RU" sz="2800" dirty="0" err="1" smtClean="0"/>
              <a:t>унікальним</a:t>
            </a:r>
            <a:r>
              <a:rPr lang="ru-RU" sz="2800" dirty="0" smtClean="0"/>
              <a:t>,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</a:t>
            </a:r>
            <a:r>
              <a:rPr lang="ru-RU" sz="2800" dirty="0" err="1" smtClean="0"/>
              <a:t>б</a:t>
            </a:r>
            <a:r>
              <a:rPr lang="ru-RU" sz="2800" dirty="0" smtClean="0"/>
              <a:t> </a:t>
            </a:r>
            <a:r>
              <a:rPr lang="ru-RU" sz="2800" dirty="0" err="1" smtClean="0"/>
              <a:t>воно</a:t>
            </a:r>
            <a:r>
              <a:rPr lang="ru-RU" sz="2800" dirty="0" smtClean="0"/>
              <a:t> було б </a:t>
            </a:r>
            <a:r>
              <a:rPr lang="ru-RU" sz="2800" dirty="0" err="1" smtClean="0"/>
              <a:t>ідеальним</a:t>
            </a:r>
            <a:r>
              <a:rPr lang="ru-RU" sz="2800" dirty="0" smtClean="0"/>
              <a:t>…</a:t>
            </a:r>
            <a:endParaRPr lang="ru-RU" sz="2800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145</TotalTime>
  <Words>261</Words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Життя без конфліктів </vt:lpstr>
      <vt:lpstr>Слайд 2</vt:lpstr>
      <vt:lpstr>Слайд 3</vt:lpstr>
      <vt:lpstr>Слайд 4</vt:lpstr>
      <vt:lpstr>Проблеми в різних сферах життя призводять до інших конфліктів: </vt:lpstr>
      <vt:lpstr>Слайд 6</vt:lpstr>
      <vt:lpstr>Слайд 7</vt:lpstr>
      <vt:lpstr>Щоб подолати конфліктну ситуацію, психологі радять: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Життя без конфліктів </dc:title>
  <dc:creator>Full</dc:creator>
  <cp:lastModifiedBy>Full</cp:lastModifiedBy>
  <cp:revision>16</cp:revision>
  <dcterms:created xsi:type="dcterms:W3CDTF">2013-11-06T17:06:22Z</dcterms:created>
  <dcterms:modified xsi:type="dcterms:W3CDTF">2013-11-06T20:30:50Z</dcterms:modified>
</cp:coreProperties>
</file>