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2" r:id="rId33"/>
    <p:sldId id="293" r:id="rId34"/>
    <p:sldId id="295" r:id="rId35"/>
    <p:sldId id="296" r:id="rId36"/>
    <p:sldId id="297" r:id="rId37"/>
    <p:sldId id="298" r:id="rId38"/>
    <p:sldId id="299" r:id="rId39"/>
    <p:sldId id="300" r:id="rId40"/>
    <p:sldId id="301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CC249C5-4D3B-49C2-B1AF-D421CD430596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2DB7E7C-948D-4D21-B445-218C4A1B2DF6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938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249C5-4D3B-49C2-B1AF-D421CD430596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B7E7C-948D-4D21-B445-218C4A1B2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963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249C5-4D3B-49C2-B1AF-D421CD430596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B7E7C-948D-4D21-B445-218C4A1B2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799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249C5-4D3B-49C2-B1AF-D421CD430596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B7E7C-948D-4D21-B445-218C4A1B2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7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249C5-4D3B-49C2-B1AF-D421CD430596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B7E7C-948D-4D21-B445-218C4A1B2DF6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018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249C5-4D3B-49C2-B1AF-D421CD430596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B7E7C-948D-4D21-B445-218C4A1B2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271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249C5-4D3B-49C2-B1AF-D421CD430596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B7E7C-948D-4D21-B445-218C4A1B2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24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249C5-4D3B-49C2-B1AF-D421CD430596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B7E7C-948D-4D21-B445-218C4A1B2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405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249C5-4D3B-49C2-B1AF-D421CD430596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B7E7C-948D-4D21-B445-218C4A1B2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586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249C5-4D3B-49C2-B1AF-D421CD430596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B7E7C-948D-4D21-B445-218C4A1B2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12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249C5-4D3B-49C2-B1AF-D421CD430596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B7E7C-948D-4D21-B445-218C4A1B2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719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3CC249C5-4D3B-49C2-B1AF-D421CD430596}" type="datetimeFigureOut">
              <a:rPr lang="ru-RU" smtClean="0"/>
              <a:t>03.02.2015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E2DB7E7C-948D-4D21-B445-218C4A1B2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43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Буденний та святковий одяг подолян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036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Лейбик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62" r="-1" b="48715"/>
          <a:stretch/>
        </p:blipFill>
        <p:spPr>
          <a:xfrm>
            <a:off x="2757530" y="1965960"/>
            <a:ext cx="6646460" cy="415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1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err="1" smtClean="0"/>
              <a:t>Сардак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3003" y="1965960"/>
            <a:ext cx="10668698" cy="424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4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Свита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9245" y="1719618"/>
            <a:ext cx="4743029" cy="487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86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Юпка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3375" y="1611304"/>
            <a:ext cx="3534770" cy="493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35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Пояс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8543" y="1531158"/>
            <a:ext cx="2688609" cy="50254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7152" y="1531158"/>
            <a:ext cx="2101756" cy="503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13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Запаска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5661" y="1828800"/>
            <a:ext cx="5807395" cy="468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88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Дерга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1700" y="1624083"/>
            <a:ext cx="4196013" cy="48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13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Плахта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8818" y="1460309"/>
            <a:ext cx="6823883" cy="511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585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Літник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5273" y="1475934"/>
            <a:ext cx="3821372" cy="511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94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Димка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8594" y="1583140"/>
            <a:ext cx="2975913" cy="501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48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Якщо…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45720" indent="0">
              <a:buNone/>
            </a:pPr>
            <a:r>
              <a:rPr lang="uk-UA" dirty="0" smtClean="0"/>
              <a:t>Якщо у тебе очі щирі</a:t>
            </a:r>
          </a:p>
          <a:p>
            <a:pPr marL="45720" indent="0">
              <a:buNone/>
            </a:pPr>
            <a:r>
              <a:rPr lang="uk-UA" dirty="0" smtClean="0"/>
              <a:t>І вишиванка й  Божий хрест.</a:t>
            </a:r>
          </a:p>
          <a:p>
            <a:pPr marL="45720" indent="0">
              <a:buNone/>
            </a:pPr>
            <a:r>
              <a:rPr lang="uk-UA" dirty="0" smtClean="0"/>
              <a:t>Якщо ти любиш Україну</a:t>
            </a:r>
          </a:p>
          <a:p>
            <a:pPr marL="45720" indent="0">
              <a:buNone/>
            </a:pPr>
            <a:r>
              <a:rPr lang="uk-UA" dirty="0" smtClean="0"/>
              <a:t>І віриш, що Христос Воскрес!</a:t>
            </a:r>
          </a:p>
          <a:p>
            <a:pPr marL="45720" indent="0">
              <a:buNone/>
            </a:pPr>
            <a:r>
              <a:rPr lang="uk-UA" dirty="0" smtClean="0"/>
              <a:t>Якщо ти любиш матір, хату,</a:t>
            </a:r>
          </a:p>
          <a:p>
            <a:pPr marL="45720" indent="0">
              <a:buNone/>
            </a:pPr>
            <a:r>
              <a:rPr lang="uk-UA" dirty="0" smtClean="0"/>
              <a:t>Свій край, тризуб і рідний стяг.</a:t>
            </a:r>
          </a:p>
          <a:p>
            <a:pPr marL="45720" indent="0">
              <a:buNone/>
            </a:pPr>
            <a:r>
              <a:rPr lang="uk-UA" dirty="0" smtClean="0"/>
              <a:t>Не коришся брехні і кату,</a:t>
            </a:r>
          </a:p>
          <a:p>
            <a:pPr marL="45720" indent="0">
              <a:buNone/>
            </a:pPr>
            <a:r>
              <a:rPr lang="uk-UA" dirty="0" smtClean="0"/>
              <a:t>Гімн України на вустах.</a:t>
            </a:r>
          </a:p>
          <a:p>
            <a:pPr marL="45720" indent="0">
              <a:buNone/>
            </a:pPr>
            <a:r>
              <a:rPr lang="uk-UA" dirty="0" smtClean="0"/>
              <a:t>Якщо простий ти і правдивий</a:t>
            </a:r>
          </a:p>
          <a:p>
            <a:pPr marL="45720" indent="0">
              <a:buNone/>
            </a:pPr>
            <a:r>
              <a:rPr lang="uk-UA" dirty="0" smtClean="0"/>
              <a:t>І хочеш кращого в житті.</a:t>
            </a:r>
          </a:p>
          <a:p>
            <a:pPr marL="45720" indent="0">
              <a:buNone/>
            </a:pPr>
            <a:r>
              <a:rPr lang="uk-UA" dirty="0" smtClean="0"/>
              <a:t>То певно будеш для Росії</a:t>
            </a:r>
          </a:p>
          <a:p>
            <a:pPr marL="45720" indent="0">
              <a:buNone/>
            </a:pPr>
            <a:r>
              <a:rPr lang="uk-UA" dirty="0" smtClean="0"/>
              <a:t>Бандерівцем на всі віки!..</a:t>
            </a:r>
          </a:p>
          <a:p>
            <a:pPr marL="45720" indent="0" algn="r">
              <a:buNone/>
            </a:pPr>
            <a:r>
              <a:rPr lang="uk-UA" dirty="0" smtClean="0"/>
              <a:t>Володимир </a:t>
            </a:r>
            <a:r>
              <a:rPr lang="uk-UA" dirty="0" err="1" smtClean="0"/>
              <a:t>Кручок</a:t>
            </a:r>
            <a:endParaRPr lang="uk-UA" dirty="0" smtClean="0"/>
          </a:p>
          <a:p>
            <a:pPr marL="45720" indent="0">
              <a:buNone/>
            </a:pPr>
            <a:endParaRPr lang="uk-UA" dirty="0" smtClean="0"/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251" y="1287780"/>
            <a:ext cx="6597477" cy="410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85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err="1" smtClean="0"/>
              <a:t>Бавниця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7888" y="1787858"/>
            <a:ext cx="4470893" cy="462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85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err="1" smtClean="0"/>
              <a:t>Кибалка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9701" y="1678674"/>
            <a:ext cx="3502118" cy="477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57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Очіпок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6323" y="1542197"/>
            <a:ext cx="4987176" cy="500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48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Хустина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1923" y="1569493"/>
            <a:ext cx="3990286" cy="500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640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Прикраси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659" y="1563702"/>
            <a:ext cx="3419942" cy="22486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1" y="1563701"/>
            <a:ext cx="2988859" cy="22439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6461" y="1563702"/>
            <a:ext cx="2988858" cy="22416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5319" y="1561404"/>
            <a:ext cx="2288542" cy="31880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657" y="3812313"/>
            <a:ext cx="3924910" cy="28112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2567" y="3805345"/>
            <a:ext cx="2756602" cy="28181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9169" y="3812313"/>
            <a:ext cx="2716150" cy="28112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5073" y="4749422"/>
            <a:ext cx="2288788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1881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Чоловіче вбрання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Сорочка,  жупан,  каптан,  кирея,  кобеняк,  </a:t>
            </a:r>
            <a:br>
              <a:rPr lang="uk-UA" dirty="0" smtClean="0"/>
            </a:br>
            <a:r>
              <a:rPr lang="uk-UA" dirty="0" smtClean="0"/>
              <a:t>кунтуш,  куртка,  </a:t>
            </a:r>
            <a:r>
              <a:rPr lang="uk-UA" dirty="0" err="1" smtClean="0"/>
              <a:t>опонча</a:t>
            </a:r>
            <a:r>
              <a:rPr lang="uk-UA" dirty="0" smtClean="0"/>
              <a:t>,  </a:t>
            </a:r>
            <a:r>
              <a:rPr lang="uk-UA" dirty="0" err="1" smtClean="0"/>
              <a:t>чуга</a:t>
            </a:r>
            <a:r>
              <a:rPr lang="uk-UA" dirty="0" smtClean="0"/>
              <a:t>,  </a:t>
            </a:r>
            <a:r>
              <a:rPr lang="uk-UA" dirty="0" err="1" smtClean="0"/>
              <a:t>чемліт</a:t>
            </a:r>
            <a:r>
              <a:rPr lang="uk-UA" dirty="0" smtClean="0"/>
              <a:t>,  </a:t>
            </a:r>
            <a:r>
              <a:rPr lang="uk-UA" dirty="0" err="1" smtClean="0"/>
              <a:t>чамарка</a:t>
            </a:r>
            <a:r>
              <a:rPr lang="uk-UA" dirty="0" smtClean="0"/>
              <a:t>.</a:t>
            </a:r>
          </a:p>
          <a:p>
            <a:r>
              <a:rPr lang="uk-UA" dirty="0" smtClean="0"/>
              <a:t>Пояс,  штани.</a:t>
            </a:r>
          </a:p>
          <a:p>
            <a:r>
              <a:rPr lang="uk-UA" dirty="0" smtClean="0"/>
              <a:t>Бриль,  шапка.</a:t>
            </a:r>
          </a:p>
          <a:p>
            <a:r>
              <a:rPr lang="uk-UA" dirty="0" smtClean="0"/>
              <a:t>Шпонка,  перстень,  ціпок,  </a:t>
            </a:r>
            <a:r>
              <a:rPr lang="uk-UA" dirty="0" err="1" smtClean="0"/>
              <a:t>табівка</a:t>
            </a:r>
            <a:r>
              <a:rPr lang="uk-UA" dirty="0" smtClean="0"/>
              <a:t>,  кубок.</a:t>
            </a:r>
          </a:p>
          <a:p>
            <a:r>
              <a:rPr lang="uk-UA" dirty="0" smtClean="0"/>
              <a:t>Чоботи,  личаки,  сап’янці,  </a:t>
            </a:r>
            <a:r>
              <a:rPr lang="uk-UA" dirty="0" err="1" smtClean="0"/>
              <a:t>постоли</a:t>
            </a:r>
            <a:r>
              <a:rPr lang="uk-UA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7137" y="858103"/>
            <a:ext cx="435292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298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 Чоловічі сорочки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7609" y="1824363"/>
            <a:ext cx="3318430" cy="4038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430" y="1937641"/>
            <a:ext cx="3464098" cy="39253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5528" y="1937641"/>
            <a:ext cx="2943992" cy="392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60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Жупан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3509" y="1578107"/>
            <a:ext cx="3753135" cy="499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582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Каптан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1890" y="1705970"/>
            <a:ext cx="7006197" cy="472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0068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Кирея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7660" y="1727159"/>
            <a:ext cx="2619611" cy="487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67329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                Буденний одяг подолян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6805" y="1221792"/>
            <a:ext cx="4754880" cy="552417"/>
          </a:xfrm>
        </p:spPr>
        <p:txBody>
          <a:bodyPr/>
          <a:lstStyle/>
          <a:p>
            <a:r>
              <a:rPr lang="uk-UA" dirty="0" smtClean="0"/>
              <a:t>           Чоловічий одяг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62662" y="1121849"/>
            <a:ext cx="4754880" cy="586171"/>
          </a:xfrm>
        </p:spPr>
        <p:txBody>
          <a:bodyPr/>
          <a:lstStyle/>
          <a:p>
            <a:r>
              <a:rPr lang="uk-UA" dirty="0" smtClean="0"/>
              <a:t>              Жіночий одяг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711766"/>
            <a:ext cx="3797490" cy="48439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978" y="1708020"/>
            <a:ext cx="3787069" cy="484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2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Кобеняк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4584" y="1596788"/>
            <a:ext cx="6779667" cy="492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238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Кунтуш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3402" y="1596787"/>
            <a:ext cx="5285405" cy="484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428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err="1" smtClean="0"/>
              <a:t>Опонча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5772" y="1492934"/>
            <a:ext cx="2658542" cy="511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604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err="1" smtClean="0"/>
              <a:t>Чуга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8185" y="1637731"/>
            <a:ext cx="3358373" cy="487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372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err="1" smtClean="0"/>
              <a:t>Чамарка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6784" y="1596788"/>
            <a:ext cx="3106874" cy="489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04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Пояс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5695" y="1487606"/>
            <a:ext cx="3566589" cy="50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115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Бриль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3953" y="1569493"/>
            <a:ext cx="6704806" cy="499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8623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Оздоби та приналежності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2050" y="1683935"/>
            <a:ext cx="2453608" cy="35528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578" y="1683935"/>
            <a:ext cx="2381250" cy="35528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2097" y="2906973"/>
            <a:ext cx="3663187" cy="232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819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Взуття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965960"/>
            <a:ext cx="2143125" cy="2857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549" y="1727835"/>
            <a:ext cx="3486150" cy="3333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4233" t="57999" r="24356" b="546"/>
          <a:stretch/>
        </p:blipFill>
        <p:spPr>
          <a:xfrm>
            <a:off x="8665777" y="1727835"/>
            <a:ext cx="2660955" cy="326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820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Подільська вишивка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Традиційними кольорами для подільської вишивки є чорний та червоний, інколи використовували жовто-оранжеві кольори, що є властивим для  західного Поділля.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81" y="3116693"/>
            <a:ext cx="2241645" cy="30707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326" y="3116693"/>
            <a:ext cx="3070747" cy="30707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340" y="3116693"/>
            <a:ext cx="2329853" cy="30707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0460" y="3116693"/>
            <a:ext cx="3192045" cy="307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67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Жіноче вбрання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2057399"/>
            <a:ext cx="9872871" cy="4257675"/>
          </a:xfrm>
        </p:spPr>
        <p:txBody>
          <a:bodyPr/>
          <a:lstStyle/>
          <a:p>
            <a:pPr marL="45720" indent="0">
              <a:buNone/>
            </a:pPr>
            <a:r>
              <a:rPr lang="uk-UA" dirty="0" smtClean="0"/>
              <a:t>Сорочка, </a:t>
            </a:r>
            <a:r>
              <a:rPr lang="ru-RU" dirty="0"/>
              <a:t> </a:t>
            </a:r>
            <a:r>
              <a:rPr lang="ru-RU" dirty="0" smtClean="0"/>
              <a:t> </a:t>
            </a:r>
            <a:r>
              <a:rPr lang="ru-RU" dirty="0" err="1" smtClean="0"/>
              <a:t>гуня</a:t>
            </a:r>
            <a:r>
              <a:rPr lang="ru-RU" dirty="0" smtClean="0"/>
              <a:t>, жупан, </a:t>
            </a:r>
            <a:r>
              <a:rPr lang="ru-RU" dirty="0" err="1" smtClean="0"/>
              <a:t>кептар</a:t>
            </a:r>
            <a:r>
              <a:rPr lang="ru-RU" dirty="0" smtClean="0"/>
              <a:t>, кожух, </a:t>
            </a:r>
            <a:br>
              <a:rPr lang="ru-RU" dirty="0" smtClean="0"/>
            </a:br>
            <a:r>
              <a:rPr lang="ru-RU" dirty="0" smtClean="0"/>
              <a:t>корсетка, </a:t>
            </a:r>
            <a:r>
              <a:rPr lang="ru-RU" dirty="0" err="1" smtClean="0"/>
              <a:t>лейбик</a:t>
            </a:r>
            <a:r>
              <a:rPr lang="ru-RU" dirty="0" smtClean="0"/>
              <a:t>, </a:t>
            </a:r>
            <a:r>
              <a:rPr lang="ru-RU" dirty="0" err="1" smtClean="0"/>
              <a:t>сардак</a:t>
            </a:r>
            <a:r>
              <a:rPr lang="ru-RU" dirty="0" smtClean="0"/>
              <a:t>, свита, </a:t>
            </a:r>
            <a:r>
              <a:rPr lang="ru-RU" dirty="0" err="1" smtClean="0"/>
              <a:t>юпка</a:t>
            </a:r>
            <a:r>
              <a:rPr lang="ru-RU" dirty="0" smtClean="0"/>
              <a:t>.</a:t>
            </a:r>
          </a:p>
          <a:p>
            <a:pPr marL="45720" indent="0">
              <a:buNone/>
            </a:pPr>
            <a:r>
              <a:rPr lang="uk-UA" dirty="0" smtClean="0"/>
              <a:t>Пояс, запаска, дерга, плахта, літник, димка.</a:t>
            </a:r>
          </a:p>
          <a:p>
            <a:pPr marL="45720" indent="0">
              <a:buNone/>
            </a:pPr>
            <a:r>
              <a:rPr lang="uk-UA" dirty="0" err="1" smtClean="0"/>
              <a:t>Бавниця</a:t>
            </a:r>
            <a:r>
              <a:rPr lang="uk-UA" dirty="0" smtClean="0"/>
              <a:t>, </a:t>
            </a:r>
            <a:r>
              <a:rPr lang="uk-UA" dirty="0" err="1" smtClean="0"/>
              <a:t>кибалка</a:t>
            </a:r>
            <a:r>
              <a:rPr lang="uk-UA" dirty="0" smtClean="0"/>
              <a:t>, кораблик, намітка, очіпок, </a:t>
            </a:r>
            <a:br>
              <a:rPr lang="uk-UA" dirty="0" smtClean="0"/>
            </a:br>
            <a:r>
              <a:rPr lang="uk-UA" dirty="0" smtClean="0"/>
              <a:t>хустина.</a:t>
            </a:r>
          </a:p>
          <a:p>
            <a:pPr marL="45720" indent="0">
              <a:buNone/>
            </a:pPr>
            <a:r>
              <a:rPr lang="uk-UA" dirty="0" smtClean="0"/>
              <a:t>Чільце, стрічки, вінок, уплітки, </a:t>
            </a:r>
            <a:r>
              <a:rPr lang="uk-UA" dirty="0" err="1" smtClean="0"/>
              <a:t>згарда</a:t>
            </a:r>
            <a:r>
              <a:rPr lang="uk-UA" dirty="0" smtClean="0"/>
              <a:t>, </a:t>
            </a:r>
            <a:r>
              <a:rPr lang="uk-UA" dirty="0" err="1" smtClean="0"/>
              <a:t>гердан</a:t>
            </a:r>
            <a:r>
              <a:rPr lang="uk-UA" dirty="0" smtClean="0"/>
              <a:t>, </a:t>
            </a:r>
            <a:br>
              <a:rPr lang="uk-UA" dirty="0" smtClean="0"/>
            </a:br>
            <a:r>
              <a:rPr lang="uk-UA" dirty="0" smtClean="0"/>
              <a:t>дукач,  коралі, намисто, </a:t>
            </a:r>
            <a:r>
              <a:rPr lang="uk-UA" dirty="0" err="1" smtClean="0"/>
              <a:t>дзумбал</a:t>
            </a:r>
            <a:r>
              <a:rPr lang="uk-UA" dirty="0" smtClean="0"/>
              <a:t>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996" y="609600"/>
            <a:ext cx="3571875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28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655093"/>
            <a:ext cx="9872871" cy="5440907"/>
          </a:xfrm>
        </p:spPr>
        <p:txBody>
          <a:bodyPr/>
          <a:lstStyle/>
          <a:p>
            <a:r>
              <a:rPr lang="uk-UA" dirty="0" smtClean="0"/>
              <a:t>Найкраще збережені традиції подільської вишивки в Борщівському р-ні, Тернопільської обл.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251" y="1386742"/>
            <a:ext cx="2009633" cy="27371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904" y="1386743"/>
            <a:ext cx="2548529" cy="27371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251" y="4233044"/>
            <a:ext cx="2986960" cy="23178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3616" y="4233044"/>
            <a:ext cx="2645982" cy="23178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1453" y="1386742"/>
            <a:ext cx="1856934" cy="27371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3004" y="4228184"/>
            <a:ext cx="2707158" cy="23227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3408" y="1386742"/>
            <a:ext cx="2131714" cy="273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00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Жіночі сорочки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1143" y="2057400"/>
            <a:ext cx="2361063" cy="40637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85" y="2057400"/>
            <a:ext cx="2159758" cy="40596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206" y="2057399"/>
            <a:ext cx="3142989" cy="40596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5195" y="2057399"/>
            <a:ext cx="3034622" cy="40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Гуня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609583"/>
            <a:ext cx="9431300" cy="414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3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Жупан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1556" y="1570173"/>
            <a:ext cx="7925333" cy="484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Кептар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0030" y="1665027"/>
            <a:ext cx="4430973" cy="443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Кожух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9561" y="1528549"/>
            <a:ext cx="4458587" cy="489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8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DF5327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Основа</Template>
  <TotalTime>279</TotalTime>
  <Words>178</Words>
  <Application>Microsoft Office PowerPoint</Application>
  <PresentationFormat>Широкоэкранный</PresentationFormat>
  <Paragraphs>65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2" baseType="lpstr">
      <vt:lpstr>Corbel</vt:lpstr>
      <vt:lpstr>Базис</vt:lpstr>
      <vt:lpstr>Буденний та святковий одяг подолян</vt:lpstr>
      <vt:lpstr>Якщо…</vt:lpstr>
      <vt:lpstr>                Буденний одяг подолян</vt:lpstr>
      <vt:lpstr>Жіноче вбрання</vt:lpstr>
      <vt:lpstr>Жіночі сорочки</vt:lpstr>
      <vt:lpstr>Гуня</vt:lpstr>
      <vt:lpstr>Жупан</vt:lpstr>
      <vt:lpstr>Кептар</vt:lpstr>
      <vt:lpstr>Кожух</vt:lpstr>
      <vt:lpstr>Лейбик</vt:lpstr>
      <vt:lpstr>Сардак</vt:lpstr>
      <vt:lpstr>Свита</vt:lpstr>
      <vt:lpstr>Юпка</vt:lpstr>
      <vt:lpstr>Пояс</vt:lpstr>
      <vt:lpstr>Запаска</vt:lpstr>
      <vt:lpstr>Дерга</vt:lpstr>
      <vt:lpstr>Плахта</vt:lpstr>
      <vt:lpstr>Літник</vt:lpstr>
      <vt:lpstr>Димка</vt:lpstr>
      <vt:lpstr>Бавниця</vt:lpstr>
      <vt:lpstr>Кибалка</vt:lpstr>
      <vt:lpstr>Очіпок</vt:lpstr>
      <vt:lpstr>Хустина</vt:lpstr>
      <vt:lpstr>Прикраси</vt:lpstr>
      <vt:lpstr>Чоловіче вбрання</vt:lpstr>
      <vt:lpstr> Чоловічі сорочки</vt:lpstr>
      <vt:lpstr>Жупан</vt:lpstr>
      <vt:lpstr>Каптан</vt:lpstr>
      <vt:lpstr>Кирея</vt:lpstr>
      <vt:lpstr>Кобеняк</vt:lpstr>
      <vt:lpstr>Кунтуш</vt:lpstr>
      <vt:lpstr>Опонча</vt:lpstr>
      <vt:lpstr>Чуга</vt:lpstr>
      <vt:lpstr>Чамарка</vt:lpstr>
      <vt:lpstr>Пояс</vt:lpstr>
      <vt:lpstr>Бриль</vt:lpstr>
      <vt:lpstr>Оздоби та приналежності</vt:lpstr>
      <vt:lpstr>Взуття</vt:lpstr>
      <vt:lpstr>Подільська вишивка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Буденний та святковий одяг подолян</dc:title>
  <dc:creator>Анастасия Темченко</dc:creator>
  <cp:lastModifiedBy>Анастасия Темченко</cp:lastModifiedBy>
  <cp:revision>28</cp:revision>
  <dcterms:created xsi:type="dcterms:W3CDTF">2014-04-15T18:35:51Z</dcterms:created>
  <dcterms:modified xsi:type="dcterms:W3CDTF">2015-02-03T19:18:52Z</dcterms:modified>
</cp:coreProperties>
</file>