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12/8/2014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12/8/2014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12/8/2014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12/8/2014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12/8/2014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12/8/2014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12/8/2014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1966" y="367066"/>
            <a:ext cx="10058400" cy="3566160"/>
          </a:xfrm>
        </p:spPr>
        <p:txBody>
          <a:bodyPr/>
          <a:lstStyle/>
          <a:p>
            <a:r>
              <a:rPr lang="ru-RU" dirty="0" smtClean="0"/>
              <a:t>Карамзин </a:t>
            </a:r>
            <a:r>
              <a:rPr lang="ru-RU" dirty="0"/>
              <a:t>Николай Михайлович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56226" y="4688887"/>
            <a:ext cx="10058400" cy="1143000"/>
          </a:xfrm>
        </p:spPr>
        <p:txBody>
          <a:bodyPr/>
          <a:lstStyle/>
          <a:p>
            <a:r>
              <a:rPr lang="ru-RU" dirty="0" smtClean="0"/>
              <a:t>Жизнь и творчество.</a:t>
            </a:r>
          </a:p>
          <a:p>
            <a:r>
              <a:rPr lang="ru-RU" dirty="0" smtClean="0"/>
              <a:t>«Бедная </a:t>
            </a:r>
            <a:r>
              <a:rPr lang="ru-RU" dirty="0" err="1" smtClean="0"/>
              <a:t>лиза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866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/>
              <a:t>Карамзин Н.М.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97280" y="1845734"/>
            <a:ext cx="4529079" cy="4023360"/>
          </a:xfrm>
        </p:spPr>
        <p:txBody>
          <a:bodyPr/>
          <a:lstStyle/>
          <a:p>
            <a:r>
              <a:rPr lang="ru-RU" dirty="0"/>
              <a:t>Карамзин, Николай Михайлович - знаменитый русский литератор, журналист и историк. Родился 1 декабря 1766 г. в Симбирской губернии; вырос в деревне отца, симбирского помещика. Рано потерял мать. Первой духовной пищей 8 - 9-летнего мальчика были старинные романы, развившие в нем природную чувствительность. Уже тогда, подобно герою одной из своих повестей, "он любил грустить, не зная о чем", и "мог часа по два играть воображением и строить замки на воздухе".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7878" y="1845734"/>
            <a:ext cx="3079101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842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/>
              <a:t>Детство, учение, окружение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 14-м году Карамзин был привезен в Москву и отдан в пансион московского профессора </a:t>
            </a:r>
            <a:r>
              <a:rPr lang="ru-RU" dirty="0" err="1"/>
              <a:t>Шадена</a:t>
            </a:r>
            <a:r>
              <a:rPr lang="ru-RU" dirty="0"/>
              <a:t>; он посещал также и университет, в котором можно было научиться тогда "если не наукам, то русской грамоте". </a:t>
            </a:r>
            <a:r>
              <a:rPr lang="ru-RU" dirty="0" err="1"/>
              <a:t>Шадену</a:t>
            </a:r>
            <a:r>
              <a:rPr lang="ru-RU" dirty="0"/>
              <a:t> он обязан был практическим знакомством с немецким и французским языками. </a:t>
            </a:r>
            <a:r>
              <a:rPr lang="ru-RU" dirty="0" smtClean="0"/>
              <a:t>В </a:t>
            </a:r>
            <a:r>
              <a:rPr lang="ru-RU" dirty="0"/>
              <a:t>1783 г. он пробует поступить на военную службу, куда записан был еще малолетним, </a:t>
            </a:r>
            <a:r>
              <a:rPr lang="ru-RU" dirty="0" smtClean="0"/>
              <a:t>после </a:t>
            </a:r>
            <a:r>
              <a:rPr lang="ru-RU" dirty="0"/>
              <a:t>смерти </a:t>
            </a:r>
            <a:r>
              <a:rPr lang="ru-RU" dirty="0" smtClean="0"/>
              <a:t>отца </a:t>
            </a:r>
            <a:r>
              <a:rPr lang="ru-RU" dirty="0"/>
              <a:t>выходит в отставку и в 1784 г. </a:t>
            </a:r>
            <a:r>
              <a:rPr lang="ru-RU" dirty="0" smtClean="0"/>
              <a:t>Увлекается </a:t>
            </a:r>
            <a:r>
              <a:rPr lang="ru-RU" dirty="0"/>
              <a:t>светскими успехами в обществе города Симбирска. В конце того же года Карамзин возвращается в Москву и через посредство земляка, И. П. Тургенева, сближается с кружком Новикова. Здесь началось, по словам Дмитриева, "образование Карамзина, не только авторское, но и нравственное". Карамзин издает свои первые переводы и оригинальные сочинения, в которых отчетливо виден интерес к европейской и русской истории. Николай Карамзин — автор и один из издателей первого детского журнала «Детское чтение для сердца и разума»</a:t>
            </a:r>
          </a:p>
        </p:txBody>
      </p:sp>
    </p:spTree>
    <p:extLst>
      <p:ext uri="{BB962C8B-B14F-4D97-AF65-F5344CB8AC3E}">
        <p14:creationId xmlns:p14="http://schemas.microsoft.com/office/powerpoint/2010/main" val="2354343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/>
              <a:t>Европейское путешествие, литературная и издательская деятельность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 мая 1789 до сентября 1790 г. он объехал Германию, Швейцарию, Францию и Англию, останавливаясь преимущественно в больших городах, как Берлин, Лейпциг, Женева, Париж, Лондон. </a:t>
            </a:r>
            <a:endParaRPr lang="ru-RU" dirty="0" smtClean="0"/>
          </a:p>
          <a:p>
            <a:r>
              <a:rPr lang="ru-RU" dirty="0"/>
              <a:t>Вернувшись в Москву, Николай Карамзин начал издавать «Московский журнал», в котором опубликовал повесть «Бедная Лиза» (1792), имевшую необыкновенный успех у читателей, затем «Письма русского путешественника» (1791-92), поставившие Карамзина в ряд первых русских литераторов</a:t>
            </a:r>
            <a:r>
              <a:rPr lang="ru-RU" dirty="0" smtClean="0"/>
              <a:t>.</a:t>
            </a:r>
          </a:p>
          <a:p>
            <a:r>
              <a:rPr lang="ru-RU" dirty="0"/>
              <a:t>Откликом Карамзина на переворот 11 марта 1801 года и восшествие на престол Александра I стало воспринимавшееся как собрание примеров молодому монарху «Историческое похвальное слово Екатерине Второй» (1802), где Карамзин выразил свои взгляды о существе монархии в России и обязанностях монарха и его подданных.</a:t>
            </a:r>
          </a:p>
        </p:txBody>
      </p:sp>
    </p:spTree>
    <p:extLst>
      <p:ext uri="{BB962C8B-B14F-4D97-AF65-F5344CB8AC3E}">
        <p14:creationId xmlns:p14="http://schemas.microsoft.com/office/powerpoint/2010/main" val="2772301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Жизнь писателя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1801 Николай Карамзин женился на Е. И. Протасовой, умершей через год. Вторым браком Карамзин был женат на сводной сестре Петра Андреевича Вяземского (отца Павла  Вяземского), Е. А. Колывановой (1804), с которой прожил счастливо до конца дней, найдя в ней не только преданную жену и заботливую мать, но и друга и помощника в исторических занятиях. </a:t>
            </a:r>
            <a:endParaRPr lang="ru-RU" dirty="0" smtClean="0"/>
          </a:p>
          <a:p>
            <a:r>
              <a:rPr lang="ru-RU" dirty="0" smtClean="0"/>
              <a:t>До </a:t>
            </a:r>
            <a:r>
              <a:rPr lang="ru-RU" dirty="0"/>
              <a:t>последнего дня жизни Карамзин был занят писанием «Истории государства Российского», оказавшей значительное влияние на русскую историческую науку и литературу, позволяющей видеть в ней одно из заметных культурно-формирующих явлений не только всего 19 в., но и 20. Начав с древнейших времен и первых упоминаний о славянах, Карамзин успел довести «Историю» до Смутного времени. Это составило 12 томов текста высоких литературных достоинств, сопровождавшихся более чем 6 тыс. исторических примечаний, в которых были опубликованы и проанализированы исторические источники, сочинения европейских и отечественных авторов.</a:t>
            </a:r>
          </a:p>
        </p:txBody>
      </p:sp>
    </p:spTree>
    <p:extLst>
      <p:ext uri="{BB962C8B-B14F-4D97-AF65-F5344CB8AC3E}">
        <p14:creationId xmlns:p14="http://schemas.microsoft.com/office/powerpoint/2010/main" val="1957855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Великий писатель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5406157" cy="402336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Карамзин тяжело пережил кончину Александра I и особенно восстание декабристов, которому был свидетелем. Это отняло последние жизненные силы, и медленно угасавший историограф скончался в </a:t>
            </a:r>
            <a:r>
              <a:rPr lang="ru-RU" dirty="0" smtClean="0"/>
              <a:t>мае </a:t>
            </a:r>
            <a:r>
              <a:rPr lang="ru-RU" dirty="0"/>
              <a:t>1826</a:t>
            </a:r>
            <a:r>
              <a:rPr lang="ru-RU" dirty="0" smtClean="0"/>
              <a:t>.</a:t>
            </a:r>
          </a:p>
          <a:p>
            <a:r>
              <a:rPr lang="ru-RU" b="1" dirty="0"/>
              <a:t>Николай Карамзин </a:t>
            </a:r>
            <a:r>
              <a:rPr lang="ru-RU" dirty="0"/>
              <a:t>являет собой едва ли не единственный в истории отечественной культуры пример человека, о котором у современников и потомков не осталось каких-либо двусмысленных воспоминаний. Уже при жизни историограф воспринимался как высочайший нравственный авторитет; это отношение к нему остается неизменным до сих пор. (Р. Б. Казаков)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012" y="1845734"/>
            <a:ext cx="3065884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217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/>
              <a:t>Бедная Лиза (повесть)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5667414" cy="446176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«Бедная Лиза» — сентиментальная повесть Николая Михайловича Карамзина, написанная в 1792 году</a:t>
            </a:r>
            <a:r>
              <a:rPr lang="ru-RU" dirty="0" smtClean="0"/>
              <a:t>.</a:t>
            </a:r>
          </a:p>
          <a:p>
            <a:r>
              <a:rPr lang="ru-RU" dirty="0"/>
              <a:t>Сюжет этой повести заимствован Карамзиным из европейской любовной литературы, однако перенесён на «русскую» почву. Автор намекает, что лично знаком с Эрастом («Я познакомился с ним за год до его смерти. Он сам рассказал мне сию историю и привел меня к Лизиной могиле</a:t>
            </a:r>
            <a:r>
              <a:rPr lang="ru-RU" dirty="0" smtClean="0"/>
              <a:t>») </a:t>
            </a:r>
            <a:r>
              <a:rPr lang="ru-RU" dirty="0"/>
              <a:t>и подчёркивает, что действие происходит именно в Москве и её окрестностях, описывает, например, Симонов и Данилов монастыри, Воробьёвы горы, создавая иллюзию достоверности. Для русской литературы того времени это было новаторством: обычно действие произведений разворачивалось «в одном городе». Первые читатели повести восприняли историю Лизы как реальную трагедию современницы — не случайно пруд под стенами Симонова монастыря получил название Лизина пруда, а судьба героини Карамзина — массу подражаний. Росшие вокруг пруда дубы были испещрены надписями — трогательными («В струях сих бедная </a:t>
            </a:r>
            <a:r>
              <a:rPr lang="ru-RU" dirty="0" err="1"/>
              <a:t>скончала</a:t>
            </a:r>
            <a:r>
              <a:rPr lang="ru-RU" dirty="0"/>
              <a:t> Лиза дни; Коль ты чувствителен, прохожий, воздохни!») и едкими («Здесь </a:t>
            </a:r>
            <a:r>
              <a:rPr lang="ru-RU" dirty="0" err="1"/>
              <a:t>бросилася</a:t>
            </a:r>
            <a:r>
              <a:rPr lang="ru-RU" dirty="0"/>
              <a:t> в пруд </a:t>
            </a:r>
            <a:r>
              <a:rPr lang="ru-RU" dirty="0" err="1"/>
              <a:t>Эрастова</a:t>
            </a:r>
            <a:r>
              <a:rPr lang="ru-RU" dirty="0"/>
              <a:t> невеста. Топитесь, девушки: в пруду довольно места</a:t>
            </a:r>
            <a:r>
              <a:rPr lang="ru-RU" dirty="0" smtClean="0"/>
              <a:t>!»)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674" y="1845734"/>
            <a:ext cx="3178006" cy="438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06243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</TotalTime>
  <Words>854</Words>
  <Application>Microsoft Office PowerPoint</Application>
  <PresentationFormat>Широкоэкранный</PresentationFormat>
  <Paragraphs>20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Ретро</vt:lpstr>
      <vt:lpstr>Карамзин Николай Михайлович</vt:lpstr>
      <vt:lpstr>Карамзин Н.М.</vt:lpstr>
      <vt:lpstr>Детство, учение, окружение</vt:lpstr>
      <vt:lpstr>Европейское путешествие, литературная и издательская деятельность</vt:lpstr>
      <vt:lpstr>Жизнь писателя</vt:lpstr>
      <vt:lpstr>Великий писатель</vt:lpstr>
      <vt:lpstr>Бедная Лиза (повесть)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Карамзин Николай Михайлович</dc:title>
  <dc:creator>Пользователь Windows</dc:creator>
  <cp:lastModifiedBy>Пользователь Windows</cp:lastModifiedBy>
  <cp:revision>4</cp:revision>
  <dcterms:created xsi:type="dcterms:W3CDTF">2014-12-08T19:28:03Z</dcterms:created>
  <dcterms:modified xsi:type="dcterms:W3CDTF">2014-12-08T20:01:32Z</dcterms:modified>
</cp:coreProperties>
</file>