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9"/>
  </p:handoutMasterIdLst>
  <p:sldIdLst>
    <p:sldId id="261" r:id="rId2"/>
    <p:sldId id="263" r:id="rId3"/>
    <p:sldId id="265" r:id="rId4"/>
    <p:sldId id="262" r:id="rId5"/>
    <p:sldId id="258" r:id="rId6"/>
    <p:sldId id="260" r:id="rId7"/>
    <p:sldId id="264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8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907ED89-3433-4560-BEC2-742BAA53925F}" type="datetimeFigureOut">
              <a:rPr lang="uk-UA" smtClean="0"/>
              <a:t>28.11.2013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978E73C-A022-4597-83C6-E1E2D57C6A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7851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3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800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28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48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0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13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26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41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66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4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25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66726"/>
            <a:ext cx="86764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   Англія </a:t>
            </a:r>
            <a:r>
              <a:rPr lang="uk-UA" i="1" dirty="0"/>
              <a:t>- законодавець садової моди, здавна відома прекрасними садами, а словосполучення англійський сад давно і по праву вважається загальною назвою. Садово-паркове мистецтво Англії взяло початок розвитку кілька століть тому і до цього дня є еталоном в ландшафтному мистецтві. Більшість англійських </a:t>
            </a:r>
            <a:endParaRPr lang="uk-UA" i="1" dirty="0" smtClean="0"/>
          </a:p>
          <a:p>
            <a:r>
              <a:rPr lang="uk-UA" i="1" dirty="0" smtClean="0"/>
              <a:t>старовинних </a:t>
            </a:r>
            <a:r>
              <a:rPr lang="uk-UA" i="1" dirty="0"/>
              <a:t>садів </a:t>
            </a:r>
            <a:endParaRPr lang="uk-UA" i="1" dirty="0" smtClean="0"/>
          </a:p>
          <a:p>
            <a:r>
              <a:rPr lang="uk-UA" i="1" dirty="0" smtClean="0"/>
              <a:t>і </a:t>
            </a:r>
            <a:r>
              <a:rPr lang="uk-UA" i="1" dirty="0"/>
              <a:t>парків збережено в </a:t>
            </a:r>
            <a:endParaRPr lang="uk-UA" i="1" dirty="0" smtClean="0"/>
          </a:p>
          <a:p>
            <a:r>
              <a:rPr lang="uk-UA" i="1" dirty="0" smtClean="0"/>
              <a:t>первозданному </a:t>
            </a:r>
          </a:p>
          <a:p>
            <a:r>
              <a:rPr lang="uk-UA" i="1" dirty="0" smtClean="0"/>
              <a:t>вигляді</a:t>
            </a:r>
            <a:r>
              <a:rPr lang="uk-UA" i="1" dirty="0"/>
              <a:t>. Як </a:t>
            </a:r>
            <a:endParaRPr lang="uk-UA" i="1" dirty="0" smtClean="0"/>
          </a:p>
          <a:p>
            <a:r>
              <a:rPr lang="uk-UA" i="1" dirty="0" smtClean="0"/>
              <a:t>старовинні</a:t>
            </a:r>
            <a:r>
              <a:rPr lang="uk-UA" i="1" dirty="0"/>
              <a:t>, </a:t>
            </a:r>
            <a:endParaRPr lang="uk-UA" i="1" dirty="0" smtClean="0"/>
          </a:p>
          <a:p>
            <a:r>
              <a:rPr lang="uk-UA" i="1" dirty="0" smtClean="0"/>
              <a:t>так і </a:t>
            </a:r>
            <a:r>
              <a:rPr lang="uk-UA" i="1" dirty="0"/>
              <a:t>сучасні </a:t>
            </a:r>
            <a:endParaRPr lang="uk-UA" i="1" dirty="0" smtClean="0"/>
          </a:p>
          <a:p>
            <a:r>
              <a:rPr lang="uk-UA" i="1" dirty="0" smtClean="0"/>
              <a:t>сади </a:t>
            </a:r>
            <a:r>
              <a:rPr lang="uk-UA" i="1" dirty="0"/>
              <a:t>Англії, </a:t>
            </a:r>
          </a:p>
          <a:p>
            <a:r>
              <a:rPr lang="uk-UA" i="1" dirty="0" smtClean="0"/>
              <a:t>уособлюють </a:t>
            </a:r>
            <a:r>
              <a:rPr lang="uk-UA" i="1" dirty="0"/>
              <a:t>собою </a:t>
            </a:r>
            <a:endParaRPr lang="uk-UA" i="1" dirty="0" smtClean="0"/>
          </a:p>
          <a:p>
            <a:r>
              <a:rPr lang="uk-UA" i="1" dirty="0" smtClean="0"/>
              <a:t>вишуканий </a:t>
            </a:r>
          </a:p>
          <a:p>
            <a:r>
              <a:rPr lang="uk-UA" i="1" dirty="0" smtClean="0"/>
              <a:t>смак</a:t>
            </a:r>
            <a:r>
              <a:rPr lang="uk-UA" i="1" dirty="0"/>
              <a:t>, досконалість </a:t>
            </a:r>
            <a:endParaRPr lang="uk-UA" i="1" dirty="0" smtClean="0"/>
          </a:p>
          <a:p>
            <a:r>
              <a:rPr lang="uk-UA" i="1" dirty="0" smtClean="0"/>
              <a:t>і задовольняють </a:t>
            </a:r>
          </a:p>
          <a:p>
            <a:r>
              <a:rPr lang="uk-UA" i="1" dirty="0" smtClean="0"/>
              <a:t>найвибагливіші </a:t>
            </a:r>
          </a:p>
          <a:p>
            <a:r>
              <a:rPr lang="uk-UA" i="1" dirty="0" smtClean="0"/>
              <a:t>і </a:t>
            </a:r>
            <a:r>
              <a:rPr lang="uk-UA" i="1" dirty="0"/>
              <a:t>вимогливі </a:t>
            </a:r>
            <a:endParaRPr lang="uk-UA" i="1" dirty="0" smtClean="0"/>
          </a:p>
          <a:p>
            <a:r>
              <a:rPr lang="uk-UA" i="1" dirty="0" smtClean="0"/>
              <a:t>погляди </a:t>
            </a:r>
          </a:p>
          <a:p>
            <a:r>
              <a:rPr lang="uk-UA" i="1" dirty="0" smtClean="0"/>
              <a:t>поціновувачів</a:t>
            </a:r>
            <a:r>
              <a:rPr lang="uk-UA" i="1" dirty="0"/>
              <a:t>.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4948" y="115433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/>
              <a:t>Англійський сад </a:t>
            </a:r>
            <a:endParaRPr lang="uk-UA" sz="7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286" y="2600208"/>
            <a:ext cx="6084169" cy="415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9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279" y="121383"/>
            <a:ext cx="21588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Сучасні сади Англії відрізняються дивовижною скромністю і простотою в підборі рослин. Садівники талановито використовують рядові екземпляри, наприклад, домінантою композиції можна побачити чортополох. Саме з Англії поширилася мода по-максимуму використовувати легкі у догляді квіти і трави.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522838"/>
            <a:ext cx="6737787" cy="609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03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3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7"/>
            <a:ext cx="8316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Англійський дизайн саду або пейзажний стиль імітує природний ландшафт. Рослини висаджуються ярусами в залежності від їх розмірів. Категорично забороняються прямі відрізки і геометричні форми. Усі лінії повинні бути плавні, а композиції — природні. У такому саду кущі зберігають природні форми, а ось газон має бути ідеально підстрижений. Береги водойм вільні від каменю, русла струмків змієподібно згинаються. Часто використовуються арки з виткими рослинами. Англійський сад хоч і виглядає дещо суворо, але це лише додає йому урочистості і респектабельності.</a:t>
            </a:r>
            <a:r>
              <a:rPr lang="uk-UA" dirty="0"/>
              <a:t> 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63" y="2415682"/>
            <a:ext cx="4382137" cy="2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35" y="3717032"/>
            <a:ext cx="4330903" cy="277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60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7061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/>
              <a:t>Тераса — це елемент, де піднята майданчик вимощеної або посипають гравієм секції оглядає перспективу. Піднята тераса тримає будинок сухим і забезпечує перехід між твердими матеріалами архітектури та більш м'якими саду.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8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Тераса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7" y="3729522"/>
            <a:ext cx="4247035" cy="281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7984" y="116632"/>
            <a:ext cx="6633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/>
              <a:t>Особливості англійського саду: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53098" y="47971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err="1"/>
              <a:t>Фігурна</a:t>
            </a:r>
            <a:r>
              <a:rPr lang="ru-RU" i="1" dirty="0"/>
              <a:t> стрижка </a:t>
            </a:r>
            <a:r>
              <a:rPr lang="ru-RU" i="1" dirty="0" err="1"/>
              <a:t>кущів</a:t>
            </a:r>
            <a:r>
              <a:rPr lang="ru-RU" i="1" dirty="0"/>
              <a:t> — </a:t>
            </a:r>
            <a:r>
              <a:rPr lang="ru-RU" i="1" dirty="0" err="1"/>
              <a:t>це</a:t>
            </a:r>
            <a:r>
              <a:rPr lang="ru-RU" i="1" dirty="0"/>
              <a:t> </a:t>
            </a:r>
            <a:r>
              <a:rPr lang="ru-RU" i="1" dirty="0" err="1"/>
              <a:t>мистецтво</a:t>
            </a:r>
            <a:r>
              <a:rPr lang="ru-RU" i="1" dirty="0"/>
              <a:t> </a:t>
            </a:r>
            <a:r>
              <a:rPr lang="ru-RU" i="1" dirty="0" err="1"/>
              <a:t>створення</a:t>
            </a:r>
            <a:r>
              <a:rPr lang="ru-RU" i="1" dirty="0"/>
              <a:t> скульптур, </a:t>
            </a:r>
            <a:r>
              <a:rPr lang="ru-RU" i="1" dirty="0" err="1"/>
              <a:t>використовуючи</a:t>
            </a:r>
            <a:r>
              <a:rPr lang="ru-RU" i="1" dirty="0"/>
              <a:t> </a:t>
            </a:r>
            <a:r>
              <a:rPr lang="ru-RU" i="1" dirty="0" err="1"/>
              <a:t>підтяті</a:t>
            </a:r>
            <a:r>
              <a:rPr lang="ru-RU" i="1" dirty="0"/>
              <a:t> дерева, </a:t>
            </a:r>
            <a:r>
              <a:rPr lang="ru-RU" i="1" dirty="0" err="1"/>
              <a:t>кущі</a:t>
            </a:r>
            <a:r>
              <a:rPr lang="ru-RU" i="1" dirty="0"/>
              <a:t> та </a:t>
            </a:r>
            <a:r>
              <a:rPr lang="ru-RU" i="1" dirty="0" err="1"/>
              <a:t>напівкущів</a:t>
            </a:r>
            <a:r>
              <a:rPr lang="ru-RU" i="1" dirty="0"/>
              <a:t>. </a:t>
            </a:r>
            <a:endParaRPr lang="uk-UA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4370650"/>
            <a:ext cx="2475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Фігурна стрижка кущів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939029"/>
            <a:ext cx="4032448" cy="2695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7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47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003278"/>
            <a:ext cx="801917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/>
              <a:t>Незважаючи </a:t>
            </a:r>
            <a:endParaRPr lang="uk-UA" i="1" dirty="0" smtClean="0"/>
          </a:p>
          <a:p>
            <a:r>
              <a:rPr lang="uk-UA" i="1" dirty="0" smtClean="0"/>
              <a:t>на </a:t>
            </a:r>
            <a:r>
              <a:rPr lang="uk-UA" i="1" dirty="0"/>
              <a:t>слідування </a:t>
            </a:r>
            <a:endParaRPr lang="uk-UA" i="1" dirty="0" smtClean="0"/>
          </a:p>
          <a:p>
            <a:r>
              <a:rPr lang="uk-UA" i="1" dirty="0" smtClean="0"/>
              <a:t>традиціям і </a:t>
            </a:r>
          </a:p>
          <a:p>
            <a:r>
              <a:rPr lang="uk-UA" i="1" dirty="0" smtClean="0"/>
              <a:t>тонке </a:t>
            </a:r>
          </a:p>
          <a:p>
            <a:r>
              <a:rPr lang="uk-UA" i="1" dirty="0" smtClean="0"/>
              <a:t>ставлення </a:t>
            </a:r>
            <a:r>
              <a:rPr lang="uk-UA" i="1" dirty="0"/>
              <a:t>до </a:t>
            </a:r>
            <a:endParaRPr lang="uk-UA" i="1" dirty="0" smtClean="0"/>
          </a:p>
          <a:p>
            <a:r>
              <a:rPr lang="uk-UA" i="1" dirty="0" smtClean="0"/>
              <a:t>історії </a:t>
            </a:r>
            <a:r>
              <a:rPr lang="uk-UA" i="1" dirty="0"/>
              <a:t>та </a:t>
            </a:r>
            <a:endParaRPr lang="uk-UA" i="1" dirty="0" smtClean="0"/>
          </a:p>
          <a:p>
            <a:r>
              <a:rPr lang="uk-UA" i="1" dirty="0" smtClean="0"/>
              <a:t>спадщини</a:t>
            </a:r>
            <a:r>
              <a:rPr lang="uk-UA" i="1" dirty="0"/>
              <a:t>, англійці активно прагнуть привносити сучасні погляди в ландшафтне мистецтво. Вони диктують ландшафтну моду. Нещодавно вони запропонували унікальні композиції з овочів та квітів і повернули моду на город. Квітники, складені з ретельно підібраних за кольором і зовнішнім виглядом городніх рослин, є чудовими композиціями. А клумби, прикрашені ажурним листям петрушки кучерявої, втішають око найвибагливіших модників.</a:t>
            </a:r>
            <a:br>
              <a:rPr lang="uk-UA" i="1" dirty="0"/>
            </a:br>
            <a:endParaRPr lang="uk-UA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698921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35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340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Англійський сад </vt:lpstr>
      <vt:lpstr>Презентация PowerPoint</vt:lpstr>
      <vt:lpstr>Презентация PowerPoint</vt:lpstr>
      <vt:lpstr>Презентация PowerPoint</vt:lpstr>
      <vt:lpstr>Особливості англійського саду: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7</cp:revision>
  <cp:lastPrinted>2013-11-28T09:39:00Z</cp:lastPrinted>
  <dcterms:created xsi:type="dcterms:W3CDTF">2013-11-07T09:50:59Z</dcterms:created>
  <dcterms:modified xsi:type="dcterms:W3CDTF">2013-11-28T09:40:21Z</dcterms:modified>
</cp:coreProperties>
</file>