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30E268-10CD-4FAD-8FA5-D0622354DCAB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D08864-2EEB-4183-8A7B-1906929FE3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80048" cy="2301240"/>
          </a:xfrm>
        </p:spPr>
        <p:txBody>
          <a:bodyPr/>
          <a:lstStyle/>
          <a:p>
            <a:pPr algn="ctr"/>
            <a:r>
              <a:rPr lang="uk-UA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Скульптура першої половини ХІХ століття</a:t>
            </a:r>
            <a:endParaRPr lang="ru-RU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157192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Підготував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9-А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класу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Снігурівської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районної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гімназії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Рижук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Артем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0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Іван Петрович </a:t>
            </a:r>
            <a:r>
              <a:rPr lang="uk-UA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67600" cy="470912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1600" dirty="0" smtClean="0"/>
              <a:t>  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Народився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1754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Ічні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Полтавської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губернії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тепер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Чернігівська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область)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козацькій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родині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Дядько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сотником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ічнянської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сотні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добрим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різьбярем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різьбив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іконостас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ічнянської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церкви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скульптури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іконостасу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Тому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кроки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міг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пройти у себе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вдома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36576" indent="0" algn="just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З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1764—73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навчався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Петербурзькій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Академії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Мистецтв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Л. Роллана і Н.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Жілле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Але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хист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скульптури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сформувався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кордоном,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Римі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майстерні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славного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Антоніо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Канови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Працюючи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там,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малював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проводом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Помпео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Батоні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Рафаеля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Менгса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велетнів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західноєвропейського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малярства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класицизму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36576" indent="0" algn="just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В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1779 р.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повернувся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Петербурга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вже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справжній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майстер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скульптор. Тому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призначений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Академії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мистецтв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професором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(з 1794), 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пізніше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ректором (з 1814).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півстоліття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своєї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залишив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собі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мармурі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бронзі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скульптур.</a:t>
            </a:r>
          </a:p>
          <a:p>
            <a:pPr marL="36576" indent="0" algn="just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Роботи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великий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скульпторів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Російської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імперії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століття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36576" indent="0" algn="just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Помер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 (17)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квітня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1835 року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2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627563" cy="612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6954" y="6244382"/>
            <a:ext cx="27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Петрович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Мартос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16632"/>
            <a:ext cx="4103687" cy="612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І.П.Мартос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пам`ятник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А.Є.Ришельє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Одесі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1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6632"/>
            <a:ext cx="4591050" cy="612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7055" y="6244382"/>
            <a:ext cx="451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І.П.Мартос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монумент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Слави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Полтаві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9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Василь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Іванович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Демут-Малиновський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Васи́ль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Іва́нович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Демут-Малино́вський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(1779 – 1846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російський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скульптор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походження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вихованець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ректор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Імператорської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академії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художеств (1835-1846). Автор скульптурного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оформлення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багатьох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імперських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будівель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Санкт-</a:t>
            </a:r>
            <a:r>
              <a:rPr lang="ru-RU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Один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пам'ятника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Володимиру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Народився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Санкт-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 (13)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березня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1779 року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родині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українця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Батько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служив при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Адміралтействі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діла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майстром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по дереву.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Вже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6-річному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здібний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хлопчик став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вихованцем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Академії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художеств,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провчився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1800 року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скульптора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Михайла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Козловського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36576" indent="0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період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навчання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чотири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рази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відзначався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нагородами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Академії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успіхи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ліпленні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натури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малою (1798) та великою (1799)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срібними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медалями, 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золотими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медалями другого (за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барельєф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«Ангел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виводить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апостола Петра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темниці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у 1799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ступеня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групи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скульпторів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колективну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роботу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барельєфи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пам'ятника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Петру I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Михайлівського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замку).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Києві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36576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08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88" y="353528"/>
            <a:ext cx="3587611" cy="577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142750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Василь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Іванович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Демут-Малиновський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78875" cy="586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В.І.Демут-Малиновський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пам`ятник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Володимиру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Великому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Києві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</TotalTime>
  <Words>402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Скульптура першої половини ХІХ століття</vt:lpstr>
      <vt:lpstr>        Іван Петрович Мартос</vt:lpstr>
      <vt:lpstr>Презентация PowerPoint</vt:lpstr>
      <vt:lpstr>Презентация PowerPoint</vt:lpstr>
      <vt:lpstr>Презентация PowerPoint</vt:lpstr>
      <vt:lpstr>     Василь Іванович Демут-Малиновський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5</cp:revision>
  <dcterms:created xsi:type="dcterms:W3CDTF">2012-11-28T15:42:42Z</dcterms:created>
  <dcterms:modified xsi:type="dcterms:W3CDTF">2012-11-28T16:29:46Z</dcterms:modified>
</cp:coreProperties>
</file>