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AF432B-DCA8-4C47-97B5-FFDAF1F5ECF2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EC436B-DABF-4927-A38F-ED16A5730E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EC436B-DABF-4927-A38F-ED16A5730EE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/>
              <a:t>Francis Scott Key Fitzgerald</a:t>
            </a:r>
            <a:endParaRPr lang="ru-RU" sz="6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da-DK" dirty="0" smtClean="0"/>
              <a:t>(</a:t>
            </a:r>
            <a:r>
              <a:rPr lang="da-DK" dirty="0" smtClean="0">
                <a:solidFill>
                  <a:schemeClr val="tx1"/>
                </a:solidFill>
              </a:rPr>
              <a:t>September 24, 1896 – December 21, 1940)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42px-F_Scott_Fitzgerald_1921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357422" y="214290"/>
            <a:ext cx="4500594" cy="609847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571481"/>
            <a:ext cx="68580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en-US" sz="2400" dirty="0" smtClean="0"/>
              <a:t>Francis was born on </a:t>
            </a:r>
            <a:r>
              <a:rPr lang="en-US" sz="2400" dirty="0" smtClean="0">
                <a:solidFill>
                  <a:srgbClr val="C00000"/>
                </a:solidFill>
              </a:rPr>
              <a:t>September 24th, 1896 </a:t>
            </a:r>
            <a:r>
              <a:rPr lang="en-US" sz="2400" dirty="0" smtClean="0"/>
              <a:t>in Saint</a:t>
            </a:r>
            <a:r>
              <a:rPr lang="ru-RU" sz="2400" dirty="0" smtClean="0"/>
              <a:t> </a:t>
            </a:r>
            <a:r>
              <a:rPr lang="en-US" sz="2400" dirty="0" smtClean="0"/>
              <a:t>Paul, Minnesota to an upper middle class family.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1428736"/>
            <a:ext cx="68580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Fitzgerald dropped out of Princeton University </a:t>
            </a:r>
            <a:r>
              <a:rPr lang="en-US" sz="2400" dirty="0" smtClean="0">
                <a:solidFill>
                  <a:srgbClr val="C00000"/>
                </a:solidFill>
              </a:rPr>
              <a:t>to join the U.S. Army</a:t>
            </a:r>
            <a:r>
              <a:rPr lang="en-US" sz="24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success of his first novel, “</a:t>
            </a:r>
            <a:r>
              <a:rPr lang="en-US" sz="2400" dirty="0" smtClean="0">
                <a:solidFill>
                  <a:srgbClr val="C00000"/>
                </a:solidFill>
              </a:rPr>
              <a:t>This Side of Paradise</a:t>
            </a:r>
            <a:r>
              <a:rPr lang="en-US" sz="2400" dirty="0" smtClean="0"/>
              <a:t>” (1920), made him an instant celebrity.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His third novel, “</a:t>
            </a:r>
            <a:r>
              <a:rPr lang="en-US" sz="2400" dirty="0" smtClean="0">
                <a:solidFill>
                  <a:srgbClr val="C00000"/>
                </a:solidFill>
              </a:rPr>
              <a:t>The Great Gatsby</a:t>
            </a:r>
            <a:r>
              <a:rPr lang="en-US" sz="2400" dirty="0" smtClean="0"/>
              <a:t>” (1925), was highly regarded, but “</a:t>
            </a:r>
            <a:r>
              <a:rPr lang="en-US" sz="2400" dirty="0" smtClean="0">
                <a:solidFill>
                  <a:srgbClr val="C00000"/>
                </a:solidFill>
              </a:rPr>
              <a:t>Tender is the Night</a:t>
            </a:r>
            <a:r>
              <a:rPr lang="en-US" sz="2400" dirty="0" smtClean="0"/>
              <a:t>” (1934) was considered a disappointment.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Struggling with alcoholism and his wife’s mental illness, Fitzgerald attempted to reinvent himself as a screenwriter. He died before completing his final novel, “</a:t>
            </a:r>
            <a:r>
              <a:rPr lang="en-US" sz="2400" dirty="0" smtClean="0">
                <a:solidFill>
                  <a:srgbClr val="C00000"/>
                </a:solidFill>
              </a:rPr>
              <a:t>The Last Tycoon</a:t>
            </a:r>
            <a:r>
              <a:rPr lang="en-US" sz="2400" dirty="0" smtClean="0"/>
              <a:t>” (1941), but earned posthumous acclaim as one of America’s most celebrated writers.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0"/>
            <a:ext cx="685804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400" b="1" dirty="0" smtClean="0">
                <a:solidFill>
                  <a:srgbClr val="C00000"/>
                </a:solidFill>
              </a:rPr>
              <a:t>Interesting facts</a:t>
            </a:r>
          </a:p>
          <a:p>
            <a:pPr marL="457200" indent="-457200" fontAlgn="base">
              <a:buAutoNum type="arabicPeriod"/>
            </a:pPr>
            <a:r>
              <a:rPr lang="en-US" sz="2400" dirty="0" smtClean="0"/>
              <a:t>F. Scott Fitzgerald was named after a distant cousin, who was also famous.</a:t>
            </a:r>
          </a:p>
          <a:p>
            <a:pPr marL="457200" indent="-457200" fontAlgn="base">
              <a:buAutoNum type="arabicPeriod"/>
            </a:pPr>
            <a:r>
              <a:rPr lang="en-US" sz="2400" dirty="0" smtClean="0"/>
              <a:t> His wife wouldn’t marry him until after he had a book deal.</a:t>
            </a:r>
          </a:p>
          <a:p>
            <a:pPr marL="457200" indent="-457200" fontAlgn="base">
              <a:buAutoNum type="arabicPeriod"/>
            </a:pPr>
            <a:r>
              <a:rPr lang="en-US" sz="2400" dirty="0" smtClean="0"/>
              <a:t> He was friends with Ernest Hemingway.</a:t>
            </a:r>
          </a:p>
          <a:p>
            <a:pPr marL="457200" indent="-457200" fontAlgn="base">
              <a:buAutoNum type="arabicPeriod"/>
            </a:pPr>
            <a:r>
              <a:rPr lang="en-US" sz="2400" dirty="0" smtClean="0"/>
              <a:t> Alcoholism was his downfall.</a:t>
            </a:r>
          </a:p>
          <a:p>
            <a:pPr marL="457200" indent="-457200" fontAlgn="base">
              <a:buAutoNum type="arabicPeriod"/>
            </a:pPr>
            <a:r>
              <a:rPr lang="en-US" sz="2400" dirty="0" smtClean="0"/>
              <a:t>HOLLYWOOD</a:t>
            </a:r>
            <a:endParaRPr lang="en-US" sz="2400" dirty="0"/>
          </a:p>
        </p:txBody>
      </p:sp>
      <p:pic>
        <p:nvPicPr>
          <p:cNvPr id="4" name="Рисунок 3" descr="6184299387_262482da77_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7" y="3500438"/>
            <a:ext cx="6443357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71670" y="142852"/>
            <a:ext cx="55721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Francis Scott Fitzgerald with his wife Zelda Fitzgerald </a:t>
            </a:r>
            <a:endParaRPr lang="ru-RU" sz="2400" i="1" dirty="0"/>
          </a:p>
        </p:txBody>
      </p:sp>
      <p:pic>
        <p:nvPicPr>
          <p:cNvPr id="4" name="Рисунок 3" descr="page_thumb[14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1285860"/>
            <a:ext cx="5048250" cy="50482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rticle-1193231-055A820A000005DC-928_468x3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643050"/>
            <a:ext cx="6398943" cy="490859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14546" y="285728"/>
            <a:ext cx="48399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/>
              <a:t>F.S. Fitzgerald and Ernest Hemingway</a:t>
            </a:r>
            <a:endParaRPr lang="ru-RU" sz="24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scottfitzgeral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071546"/>
            <a:ext cx="5611155" cy="55480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14546" y="428604"/>
            <a:ext cx="4792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Family(daughter  Frances  Fitzgerald)</a:t>
            </a:r>
            <a:endParaRPr lang="ru-RU" sz="24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5984" y="428604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</a:rPr>
              <a:t>The Jelly-Bean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http://upload.wikimedia.org/wikipedia/commons/6/6a/JohnHeld_Tales_of_the_Jazz_Age_19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285860"/>
            <a:ext cx="3714750" cy="5057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170</Words>
  <PresentationFormat>Экран (4:3)</PresentationFormat>
  <Paragraphs>18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Francis Scott Key Fitzgerald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Francis Scott Key Fitzgerald</dc:title>
  <dc:creator>Admin</dc:creator>
  <cp:lastModifiedBy>Admin</cp:lastModifiedBy>
  <cp:revision>14</cp:revision>
  <dcterms:created xsi:type="dcterms:W3CDTF">2014-10-19T13:38:22Z</dcterms:created>
  <dcterms:modified xsi:type="dcterms:W3CDTF">2014-10-21T13:17:42Z</dcterms:modified>
</cp:coreProperties>
</file>