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337" r:id="rId1"/>
    <p:sldMasterId id="2147485403" r:id="rId2"/>
    <p:sldMasterId id="2147485468" r:id="rId3"/>
    <p:sldMasterId id="2147485485" r:id="rId4"/>
    <p:sldMasterId id="2147485568" r:id="rId5"/>
    <p:sldMasterId id="2147485592" r:id="rId6"/>
    <p:sldMasterId id="2147485628" r:id="rId7"/>
    <p:sldMasterId id="2147485646" r:id="rId8"/>
    <p:sldMasterId id="2147485664" r:id="rId9"/>
    <p:sldMasterId id="2147485682" r:id="rId10"/>
    <p:sldMasterId id="2147485711" r:id="rId11"/>
  </p:sldMasterIdLst>
  <p:notesMasterIdLst>
    <p:notesMasterId r:id="rId31"/>
  </p:notesMasterIdLst>
  <p:sldIdLst>
    <p:sldId id="256" r:id="rId12"/>
    <p:sldId id="261" r:id="rId13"/>
    <p:sldId id="257" r:id="rId14"/>
    <p:sldId id="258" r:id="rId15"/>
    <p:sldId id="270" r:id="rId16"/>
    <p:sldId id="269" r:id="rId17"/>
    <p:sldId id="260" r:id="rId18"/>
    <p:sldId id="262" r:id="rId19"/>
    <p:sldId id="268" r:id="rId20"/>
    <p:sldId id="272" r:id="rId21"/>
    <p:sldId id="264" r:id="rId22"/>
    <p:sldId id="263" r:id="rId23"/>
    <p:sldId id="265" r:id="rId24"/>
    <p:sldId id="274" r:id="rId25"/>
    <p:sldId id="277" r:id="rId26"/>
    <p:sldId id="276" r:id="rId27"/>
    <p:sldId id="266" r:id="rId28"/>
    <p:sldId id="267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11EE1F-9B31-4382-A81A-A3B6E375F28E}">
          <p14:sldIdLst>
            <p14:sldId id="256"/>
            <p14:sldId id="261"/>
          </p14:sldIdLst>
        </p14:section>
        <p14:section name="Раздел без заголовка" id="{731FBBA9-ACA5-4E4B-A417-AA0B40CDBB4D}">
          <p14:sldIdLst>
            <p14:sldId id="257"/>
            <p14:sldId id="258"/>
            <p14:sldId id="270"/>
            <p14:sldId id="269"/>
            <p14:sldId id="260"/>
            <p14:sldId id="262"/>
            <p14:sldId id="268"/>
            <p14:sldId id="272"/>
            <p14:sldId id="264"/>
            <p14:sldId id="263"/>
            <p14:sldId id="265"/>
            <p14:sldId id="274"/>
            <p14:sldId id="277"/>
            <p14:sldId id="276"/>
            <p14:sldId id="266"/>
            <p14:sldId id="267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фія Криванчик" initials="СК" lastIdx="3" clrIdx="0">
    <p:extLst>
      <p:ext uri="{19B8F6BF-5375-455C-9EA6-DF929625EA0E}">
        <p15:presenceInfo xmlns:p15="http://schemas.microsoft.com/office/powerpoint/2012/main" userId="Софія Криванчик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4" autoAdjust="0"/>
    <p:restoredTop sz="96412" autoAdjust="0"/>
  </p:normalViewPr>
  <p:slideViewPr>
    <p:cSldViewPr snapToGrid="0">
      <p:cViewPr varScale="1">
        <p:scale>
          <a:sx n="120" d="100"/>
          <a:sy n="120" d="100"/>
        </p:scale>
        <p:origin x="25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9-13T17:12:19.007" idx="3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11BA9-6957-4BAB-9615-F1FDDBFA686F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2AE137D-D810-42BF-8AA1-F807E7AABE7A}">
      <dgm:prSet phldrT="[Текст]"/>
      <dgm:spPr/>
      <dgm:t>
        <a:bodyPr/>
        <a:lstStyle/>
        <a:p>
          <a:r>
            <a:rPr lang="uk-UA" dirty="0" smtClean="0"/>
            <a:t>Тріумфальна арка</a:t>
          </a:r>
          <a:endParaRPr lang="uk-UA" dirty="0"/>
        </a:p>
      </dgm:t>
    </dgm:pt>
    <dgm:pt modelId="{2AF44447-DFF9-4E25-B6DB-674E988907F1}" type="parTrans" cxnId="{21925A35-6D37-4945-B092-4D5B7FE67B31}">
      <dgm:prSet/>
      <dgm:spPr/>
      <dgm:t>
        <a:bodyPr/>
        <a:lstStyle/>
        <a:p>
          <a:endParaRPr lang="uk-UA"/>
        </a:p>
      </dgm:t>
    </dgm:pt>
    <dgm:pt modelId="{F6CA0F03-C3AE-4E7D-B1A9-476799884DAE}" type="sibTrans" cxnId="{21925A35-6D37-4945-B092-4D5B7FE67B31}">
      <dgm:prSet/>
      <dgm:spPr/>
      <dgm:t>
        <a:bodyPr/>
        <a:lstStyle/>
        <a:p>
          <a:endParaRPr lang="uk-UA"/>
        </a:p>
      </dgm:t>
    </dgm:pt>
    <dgm:pt modelId="{36EE17F3-7F72-4C11-82A8-5A8011FC7A72}">
      <dgm:prSet phldrT="[Текст]"/>
      <dgm:spPr/>
      <dgm:t>
        <a:bodyPr/>
        <a:lstStyle/>
        <a:p>
          <a:r>
            <a:rPr lang="uk-UA" dirty="0" smtClean="0"/>
            <a:t>Єлисейські поля</a:t>
          </a:r>
          <a:endParaRPr lang="uk-UA" dirty="0"/>
        </a:p>
      </dgm:t>
    </dgm:pt>
    <dgm:pt modelId="{95830CDA-F73D-42B8-89E1-47EA02ADC0BE}" type="parTrans" cxnId="{C89283E2-5BA2-4F7C-B0D8-9A242731A72D}">
      <dgm:prSet/>
      <dgm:spPr/>
      <dgm:t>
        <a:bodyPr/>
        <a:lstStyle/>
        <a:p>
          <a:endParaRPr lang="uk-UA"/>
        </a:p>
      </dgm:t>
    </dgm:pt>
    <dgm:pt modelId="{560CC73E-419A-4903-B499-E61F68114824}" type="sibTrans" cxnId="{C89283E2-5BA2-4F7C-B0D8-9A242731A72D}">
      <dgm:prSet/>
      <dgm:spPr/>
      <dgm:t>
        <a:bodyPr/>
        <a:lstStyle/>
        <a:p>
          <a:endParaRPr lang="uk-UA"/>
        </a:p>
      </dgm:t>
    </dgm:pt>
    <dgm:pt modelId="{393078D2-9602-4F44-9616-1E6703EB110C}">
      <dgm:prSet phldrT="[Текст]"/>
      <dgm:spPr/>
      <dgm:t>
        <a:bodyPr/>
        <a:lstStyle/>
        <a:p>
          <a:r>
            <a:rPr lang="uk-UA" dirty="0" smtClean="0"/>
            <a:t>Паризька Національна опера</a:t>
          </a:r>
          <a:endParaRPr lang="uk-UA" dirty="0"/>
        </a:p>
      </dgm:t>
    </dgm:pt>
    <dgm:pt modelId="{E0647FB1-0EA0-4509-BDB0-AC097A8D26B1}" type="parTrans" cxnId="{35B79F14-0309-4237-88BA-BD331EA89308}">
      <dgm:prSet/>
      <dgm:spPr/>
      <dgm:t>
        <a:bodyPr/>
        <a:lstStyle/>
        <a:p>
          <a:endParaRPr lang="uk-UA"/>
        </a:p>
      </dgm:t>
    </dgm:pt>
    <dgm:pt modelId="{42BAB92B-FFF9-4CF4-B6DD-A789C2DE6F1C}" type="sibTrans" cxnId="{35B79F14-0309-4237-88BA-BD331EA89308}">
      <dgm:prSet/>
      <dgm:spPr/>
      <dgm:t>
        <a:bodyPr/>
        <a:lstStyle/>
        <a:p>
          <a:endParaRPr lang="uk-UA"/>
        </a:p>
      </dgm:t>
    </dgm:pt>
    <dgm:pt modelId="{857A41F9-AF25-4CE5-ACE0-57F1CBB7E1B8}">
      <dgm:prSet phldrT="[Текст]"/>
      <dgm:spPr/>
      <dgm:t>
        <a:bodyPr/>
        <a:lstStyle/>
        <a:p>
          <a:r>
            <a:rPr lang="uk-UA" dirty="0" smtClean="0"/>
            <a:t>Ейфелева</a:t>
          </a:r>
          <a:br>
            <a:rPr lang="uk-UA" dirty="0" smtClean="0"/>
          </a:br>
          <a:r>
            <a:rPr lang="uk-UA" dirty="0" smtClean="0"/>
            <a:t>вежа</a:t>
          </a:r>
          <a:r>
            <a:rPr lang="en-US" dirty="0" smtClean="0"/>
            <a:t/>
          </a:r>
          <a:br>
            <a:rPr lang="en-US" dirty="0" smtClean="0"/>
          </a:br>
          <a:endParaRPr lang="uk-UA" dirty="0"/>
        </a:p>
      </dgm:t>
    </dgm:pt>
    <dgm:pt modelId="{D2484D83-B556-4F1C-A5DB-C19FA9208EEF}" type="parTrans" cxnId="{F913CD6E-1227-4F8C-A09E-E2F7A01CDBE0}">
      <dgm:prSet/>
      <dgm:spPr/>
      <dgm:t>
        <a:bodyPr/>
        <a:lstStyle/>
        <a:p>
          <a:endParaRPr lang="uk-UA"/>
        </a:p>
      </dgm:t>
    </dgm:pt>
    <dgm:pt modelId="{7A0930D4-98FA-4C2A-9C4F-938E7C888418}" type="sibTrans" cxnId="{F913CD6E-1227-4F8C-A09E-E2F7A01CDBE0}">
      <dgm:prSet/>
      <dgm:spPr/>
      <dgm:t>
        <a:bodyPr/>
        <a:lstStyle/>
        <a:p>
          <a:endParaRPr lang="uk-UA"/>
        </a:p>
      </dgm:t>
    </dgm:pt>
    <dgm:pt modelId="{993E044D-6C55-4920-B048-374752E50B6D}">
      <dgm:prSet/>
      <dgm:spPr/>
      <dgm:t>
        <a:bodyPr/>
        <a:lstStyle/>
        <a:p>
          <a:r>
            <a:rPr lang="uk-UA" dirty="0" smtClean="0"/>
            <a:t>Собор Паризької Богоматері</a:t>
          </a:r>
          <a:endParaRPr lang="uk-UA" dirty="0"/>
        </a:p>
      </dgm:t>
    </dgm:pt>
    <dgm:pt modelId="{DF8BB1EE-6A30-4E1E-B581-02F81EDB0B52}" type="parTrans" cxnId="{E2B2F145-AB6D-4D2E-9F0A-5E8338FA75B2}">
      <dgm:prSet/>
      <dgm:spPr/>
      <dgm:t>
        <a:bodyPr/>
        <a:lstStyle/>
        <a:p>
          <a:endParaRPr lang="uk-UA"/>
        </a:p>
      </dgm:t>
    </dgm:pt>
    <dgm:pt modelId="{D6BED0C0-C012-4A77-8982-5F6A077E3F06}" type="sibTrans" cxnId="{E2B2F145-AB6D-4D2E-9F0A-5E8338FA75B2}">
      <dgm:prSet/>
      <dgm:spPr/>
      <dgm:t>
        <a:bodyPr/>
        <a:lstStyle/>
        <a:p>
          <a:endParaRPr lang="uk-UA"/>
        </a:p>
      </dgm:t>
    </dgm:pt>
    <dgm:pt modelId="{EBA61F3A-96AB-484D-AD21-DF225D4AAD44}">
      <dgm:prSet/>
      <dgm:spPr/>
      <dgm:t>
        <a:bodyPr/>
        <a:lstStyle/>
        <a:p>
          <a:r>
            <a:rPr lang="uk-UA" dirty="0" smtClean="0"/>
            <a:t>Лувр</a:t>
          </a:r>
          <a:endParaRPr lang="uk-UA" dirty="0"/>
        </a:p>
      </dgm:t>
    </dgm:pt>
    <dgm:pt modelId="{4DD831DA-F305-47C4-8159-9358FC58ECA6}" type="parTrans" cxnId="{27B7B88B-9152-4DAA-BDDD-63FBE9AE178E}">
      <dgm:prSet/>
      <dgm:spPr/>
      <dgm:t>
        <a:bodyPr/>
        <a:lstStyle/>
        <a:p>
          <a:endParaRPr lang="uk-UA"/>
        </a:p>
      </dgm:t>
    </dgm:pt>
    <dgm:pt modelId="{82447CA0-D610-45D4-9999-DA23915F2F31}" type="sibTrans" cxnId="{27B7B88B-9152-4DAA-BDDD-63FBE9AE178E}">
      <dgm:prSet/>
      <dgm:spPr/>
      <dgm:t>
        <a:bodyPr/>
        <a:lstStyle/>
        <a:p>
          <a:endParaRPr lang="uk-UA"/>
        </a:p>
      </dgm:t>
    </dgm:pt>
    <dgm:pt modelId="{642E3CB8-99F4-4F11-BF3A-7EFA6DE07332}" type="pres">
      <dgm:prSet presAssocID="{6E011BA9-6957-4BAB-9615-F1FDDBFA686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5F00509-765E-488E-9B33-A5252A2BA323}" type="pres">
      <dgm:prSet presAssocID="{A2AE137D-D810-42BF-8AA1-F807E7AABE7A}" presName="node" presStyleLbl="node1" presStyleIdx="0" presStyleCnt="6" custScaleX="111350" custRadScaleRad="88309" custRadScaleInc="-241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335C85-7F48-4D7B-AEFD-A2883F50DDDE}" type="pres">
      <dgm:prSet presAssocID="{A2AE137D-D810-42BF-8AA1-F807E7AABE7A}" presName="spNode" presStyleCnt="0"/>
      <dgm:spPr/>
    </dgm:pt>
    <dgm:pt modelId="{9430A898-D4CE-490E-9506-F86D295DEF36}" type="pres">
      <dgm:prSet presAssocID="{F6CA0F03-C3AE-4E7D-B1A9-476799884DAE}" presName="sibTrans" presStyleLbl="sibTrans1D1" presStyleIdx="0" presStyleCnt="6"/>
      <dgm:spPr/>
      <dgm:t>
        <a:bodyPr/>
        <a:lstStyle/>
        <a:p>
          <a:endParaRPr lang="uk-UA"/>
        </a:p>
      </dgm:t>
    </dgm:pt>
    <dgm:pt modelId="{7D84EC3D-DF32-47D5-BE7F-7CBDFC4DC3C9}" type="pres">
      <dgm:prSet presAssocID="{36EE17F3-7F72-4C11-82A8-5A8011FC7A72}" presName="node" presStyleLbl="node1" presStyleIdx="1" presStyleCnt="6" custRadScaleRad="95328" custRadScaleInc="390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220C7A-9C47-482E-9550-FA602BB23117}" type="pres">
      <dgm:prSet presAssocID="{36EE17F3-7F72-4C11-82A8-5A8011FC7A72}" presName="spNode" presStyleCnt="0"/>
      <dgm:spPr/>
    </dgm:pt>
    <dgm:pt modelId="{B1AE5213-37D6-4A29-A870-A79BB0DEB176}" type="pres">
      <dgm:prSet presAssocID="{560CC73E-419A-4903-B499-E61F68114824}" presName="sibTrans" presStyleLbl="sibTrans1D1" presStyleIdx="1" presStyleCnt="6"/>
      <dgm:spPr/>
      <dgm:t>
        <a:bodyPr/>
        <a:lstStyle/>
        <a:p>
          <a:endParaRPr lang="uk-UA"/>
        </a:p>
      </dgm:t>
    </dgm:pt>
    <dgm:pt modelId="{917770B6-DA20-4900-9B08-D4B8E5B2DAA2}" type="pres">
      <dgm:prSet presAssocID="{EBA61F3A-96AB-484D-AD21-DF225D4AAD44}" presName="node" presStyleLbl="node1" presStyleIdx="2" presStyleCnt="6" custRadScaleRad="97410" custRadScaleInc="-468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476690-641C-4C8B-9D52-CF754B8C4168}" type="pres">
      <dgm:prSet presAssocID="{EBA61F3A-96AB-484D-AD21-DF225D4AAD44}" presName="spNode" presStyleCnt="0"/>
      <dgm:spPr/>
    </dgm:pt>
    <dgm:pt modelId="{32D8AD38-DE0F-4248-8EB6-CB07D83335BA}" type="pres">
      <dgm:prSet presAssocID="{82447CA0-D610-45D4-9999-DA23915F2F31}" presName="sibTrans" presStyleLbl="sibTrans1D1" presStyleIdx="2" presStyleCnt="6"/>
      <dgm:spPr/>
      <dgm:t>
        <a:bodyPr/>
        <a:lstStyle/>
        <a:p>
          <a:endParaRPr lang="uk-UA"/>
        </a:p>
      </dgm:t>
    </dgm:pt>
    <dgm:pt modelId="{7960D988-0995-4186-AA46-9B20CD7A8FED}" type="pres">
      <dgm:prSet presAssocID="{393078D2-9602-4F44-9616-1E6703EB110C}" presName="node" presStyleLbl="node1" presStyleIdx="3" presStyleCnt="6" custRadScaleRad="96324" custRadScaleInc="-2843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DD5F71-A857-4558-84D9-BF4E8A55BF55}" type="pres">
      <dgm:prSet presAssocID="{393078D2-9602-4F44-9616-1E6703EB110C}" presName="spNode" presStyleCnt="0"/>
      <dgm:spPr/>
    </dgm:pt>
    <dgm:pt modelId="{6198378F-1D1B-48F3-8DF8-4E32C413F198}" type="pres">
      <dgm:prSet presAssocID="{42BAB92B-FFF9-4CF4-B6DD-A789C2DE6F1C}" presName="sibTrans" presStyleLbl="sibTrans1D1" presStyleIdx="3" presStyleCnt="6"/>
      <dgm:spPr/>
      <dgm:t>
        <a:bodyPr/>
        <a:lstStyle/>
        <a:p>
          <a:endParaRPr lang="uk-UA"/>
        </a:p>
      </dgm:t>
    </dgm:pt>
    <dgm:pt modelId="{691AE584-09E7-4366-8BFE-9B1DAFAAF6C3}" type="pres">
      <dgm:prSet presAssocID="{993E044D-6C55-4920-B048-374752E50B6D}" presName="node" presStyleLbl="node1" presStyleIdx="4" presStyleCnt="6" custRadScaleRad="101885" custRadScaleInc="-50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CC134C-05B7-495B-A44A-BEFABE21EA1E}" type="pres">
      <dgm:prSet presAssocID="{993E044D-6C55-4920-B048-374752E50B6D}" presName="spNode" presStyleCnt="0"/>
      <dgm:spPr/>
    </dgm:pt>
    <dgm:pt modelId="{3B9B6E59-F125-4A5D-BF99-6ED758DBCD37}" type="pres">
      <dgm:prSet presAssocID="{D6BED0C0-C012-4A77-8982-5F6A077E3F06}" presName="sibTrans" presStyleLbl="sibTrans1D1" presStyleIdx="4" presStyleCnt="6"/>
      <dgm:spPr/>
      <dgm:t>
        <a:bodyPr/>
        <a:lstStyle/>
        <a:p>
          <a:endParaRPr lang="uk-UA"/>
        </a:p>
      </dgm:t>
    </dgm:pt>
    <dgm:pt modelId="{3FF00F9B-E28C-447A-835B-C496DEFFC14F}" type="pres">
      <dgm:prSet presAssocID="{857A41F9-AF25-4CE5-ACE0-57F1CBB7E1B8}" presName="node" presStyleLbl="node1" presStyleIdx="5" presStyleCnt="6" custRadScaleRad="100845" custRadScaleInc="-667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0CA38C8-E4D5-444E-ACF1-77F80B50EBE2}" type="pres">
      <dgm:prSet presAssocID="{857A41F9-AF25-4CE5-ACE0-57F1CBB7E1B8}" presName="spNode" presStyleCnt="0"/>
      <dgm:spPr/>
    </dgm:pt>
    <dgm:pt modelId="{E13E48F4-EAB6-4585-B274-21EAEC9A5819}" type="pres">
      <dgm:prSet presAssocID="{7A0930D4-98FA-4C2A-9C4F-938E7C888418}" presName="sibTrans" presStyleLbl="sibTrans1D1" presStyleIdx="5" presStyleCnt="6"/>
      <dgm:spPr/>
      <dgm:t>
        <a:bodyPr/>
        <a:lstStyle/>
        <a:p>
          <a:endParaRPr lang="uk-UA"/>
        </a:p>
      </dgm:t>
    </dgm:pt>
  </dgm:ptLst>
  <dgm:cxnLst>
    <dgm:cxn modelId="{57E22425-13E0-4592-9B04-1B4E815D31E7}" type="presOf" srcId="{857A41F9-AF25-4CE5-ACE0-57F1CBB7E1B8}" destId="{3FF00F9B-E28C-447A-835B-C496DEFFC14F}" srcOrd="0" destOrd="0" presId="urn:microsoft.com/office/officeart/2005/8/layout/cycle6"/>
    <dgm:cxn modelId="{35B79F14-0309-4237-88BA-BD331EA89308}" srcId="{6E011BA9-6957-4BAB-9615-F1FDDBFA686F}" destId="{393078D2-9602-4F44-9616-1E6703EB110C}" srcOrd="3" destOrd="0" parTransId="{E0647FB1-0EA0-4509-BDB0-AC097A8D26B1}" sibTransId="{42BAB92B-FFF9-4CF4-B6DD-A789C2DE6F1C}"/>
    <dgm:cxn modelId="{DA773185-D61C-42DC-BD35-5B74BDC83F63}" type="presOf" srcId="{7A0930D4-98FA-4C2A-9C4F-938E7C888418}" destId="{E13E48F4-EAB6-4585-B274-21EAEC9A5819}" srcOrd="0" destOrd="0" presId="urn:microsoft.com/office/officeart/2005/8/layout/cycle6"/>
    <dgm:cxn modelId="{49059FD1-A593-4287-9ACB-860683F6FFE8}" type="presOf" srcId="{993E044D-6C55-4920-B048-374752E50B6D}" destId="{691AE584-09E7-4366-8BFE-9B1DAFAAF6C3}" srcOrd="0" destOrd="0" presId="urn:microsoft.com/office/officeart/2005/8/layout/cycle6"/>
    <dgm:cxn modelId="{BA26678B-40B7-46E2-8750-5897950D6BDE}" type="presOf" srcId="{36EE17F3-7F72-4C11-82A8-5A8011FC7A72}" destId="{7D84EC3D-DF32-47D5-BE7F-7CBDFC4DC3C9}" srcOrd="0" destOrd="0" presId="urn:microsoft.com/office/officeart/2005/8/layout/cycle6"/>
    <dgm:cxn modelId="{18D904D3-CB2F-41C8-B5B7-B8F529315BD6}" type="presOf" srcId="{82447CA0-D610-45D4-9999-DA23915F2F31}" destId="{32D8AD38-DE0F-4248-8EB6-CB07D83335BA}" srcOrd="0" destOrd="0" presId="urn:microsoft.com/office/officeart/2005/8/layout/cycle6"/>
    <dgm:cxn modelId="{27B7B88B-9152-4DAA-BDDD-63FBE9AE178E}" srcId="{6E011BA9-6957-4BAB-9615-F1FDDBFA686F}" destId="{EBA61F3A-96AB-484D-AD21-DF225D4AAD44}" srcOrd="2" destOrd="0" parTransId="{4DD831DA-F305-47C4-8159-9358FC58ECA6}" sibTransId="{82447CA0-D610-45D4-9999-DA23915F2F31}"/>
    <dgm:cxn modelId="{F913CD6E-1227-4F8C-A09E-E2F7A01CDBE0}" srcId="{6E011BA9-6957-4BAB-9615-F1FDDBFA686F}" destId="{857A41F9-AF25-4CE5-ACE0-57F1CBB7E1B8}" srcOrd="5" destOrd="0" parTransId="{D2484D83-B556-4F1C-A5DB-C19FA9208EEF}" sibTransId="{7A0930D4-98FA-4C2A-9C4F-938E7C888418}"/>
    <dgm:cxn modelId="{90A23548-2B58-4F69-9158-6047CC8DFAEB}" type="presOf" srcId="{393078D2-9602-4F44-9616-1E6703EB110C}" destId="{7960D988-0995-4186-AA46-9B20CD7A8FED}" srcOrd="0" destOrd="0" presId="urn:microsoft.com/office/officeart/2005/8/layout/cycle6"/>
    <dgm:cxn modelId="{21925A35-6D37-4945-B092-4D5B7FE67B31}" srcId="{6E011BA9-6957-4BAB-9615-F1FDDBFA686F}" destId="{A2AE137D-D810-42BF-8AA1-F807E7AABE7A}" srcOrd="0" destOrd="0" parTransId="{2AF44447-DFF9-4E25-B6DB-674E988907F1}" sibTransId="{F6CA0F03-C3AE-4E7D-B1A9-476799884DAE}"/>
    <dgm:cxn modelId="{ADB71AA6-5F63-421B-9D2A-CF37AF670413}" type="presOf" srcId="{EBA61F3A-96AB-484D-AD21-DF225D4AAD44}" destId="{917770B6-DA20-4900-9B08-D4B8E5B2DAA2}" srcOrd="0" destOrd="0" presId="urn:microsoft.com/office/officeart/2005/8/layout/cycle6"/>
    <dgm:cxn modelId="{C89283E2-5BA2-4F7C-B0D8-9A242731A72D}" srcId="{6E011BA9-6957-4BAB-9615-F1FDDBFA686F}" destId="{36EE17F3-7F72-4C11-82A8-5A8011FC7A72}" srcOrd="1" destOrd="0" parTransId="{95830CDA-F73D-42B8-89E1-47EA02ADC0BE}" sibTransId="{560CC73E-419A-4903-B499-E61F68114824}"/>
    <dgm:cxn modelId="{9CE0CB8C-DFB8-4DC3-8229-CA9331A6F359}" type="presOf" srcId="{560CC73E-419A-4903-B499-E61F68114824}" destId="{B1AE5213-37D6-4A29-A870-A79BB0DEB176}" srcOrd="0" destOrd="0" presId="urn:microsoft.com/office/officeart/2005/8/layout/cycle6"/>
    <dgm:cxn modelId="{8A532711-B014-4347-96FD-DBF78F79DDB4}" type="presOf" srcId="{6E011BA9-6957-4BAB-9615-F1FDDBFA686F}" destId="{642E3CB8-99F4-4F11-BF3A-7EFA6DE07332}" srcOrd="0" destOrd="0" presId="urn:microsoft.com/office/officeart/2005/8/layout/cycle6"/>
    <dgm:cxn modelId="{5983A6FA-A7B7-4D28-B9FD-61990C7697FD}" type="presOf" srcId="{A2AE137D-D810-42BF-8AA1-F807E7AABE7A}" destId="{F5F00509-765E-488E-9B33-A5252A2BA323}" srcOrd="0" destOrd="0" presId="urn:microsoft.com/office/officeart/2005/8/layout/cycle6"/>
    <dgm:cxn modelId="{A3D46C11-A3B8-4523-8FEC-A933F6FF09DD}" type="presOf" srcId="{F6CA0F03-C3AE-4E7D-B1A9-476799884DAE}" destId="{9430A898-D4CE-490E-9506-F86D295DEF36}" srcOrd="0" destOrd="0" presId="urn:microsoft.com/office/officeart/2005/8/layout/cycle6"/>
    <dgm:cxn modelId="{4D42FD4D-94B3-487A-9C41-4BB310AC523C}" type="presOf" srcId="{D6BED0C0-C012-4A77-8982-5F6A077E3F06}" destId="{3B9B6E59-F125-4A5D-BF99-6ED758DBCD37}" srcOrd="0" destOrd="0" presId="urn:microsoft.com/office/officeart/2005/8/layout/cycle6"/>
    <dgm:cxn modelId="{CC0CF605-7257-4567-B776-048B33FE613A}" type="presOf" srcId="{42BAB92B-FFF9-4CF4-B6DD-A789C2DE6F1C}" destId="{6198378F-1D1B-48F3-8DF8-4E32C413F198}" srcOrd="0" destOrd="0" presId="urn:microsoft.com/office/officeart/2005/8/layout/cycle6"/>
    <dgm:cxn modelId="{E2B2F145-AB6D-4D2E-9F0A-5E8338FA75B2}" srcId="{6E011BA9-6957-4BAB-9615-F1FDDBFA686F}" destId="{993E044D-6C55-4920-B048-374752E50B6D}" srcOrd="4" destOrd="0" parTransId="{DF8BB1EE-6A30-4E1E-B581-02F81EDB0B52}" sibTransId="{D6BED0C0-C012-4A77-8982-5F6A077E3F06}"/>
    <dgm:cxn modelId="{14D123BB-E40A-4DEE-86FA-A8B4A382D8B3}" type="presParOf" srcId="{642E3CB8-99F4-4F11-BF3A-7EFA6DE07332}" destId="{F5F00509-765E-488E-9B33-A5252A2BA323}" srcOrd="0" destOrd="0" presId="urn:microsoft.com/office/officeart/2005/8/layout/cycle6"/>
    <dgm:cxn modelId="{1C754F85-5BBC-42F1-8EE8-9A4FF5016E0B}" type="presParOf" srcId="{642E3CB8-99F4-4F11-BF3A-7EFA6DE07332}" destId="{BD335C85-7F48-4D7B-AEFD-A2883F50DDDE}" srcOrd="1" destOrd="0" presId="urn:microsoft.com/office/officeart/2005/8/layout/cycle6"/>
    <dgm:cxn modelId="{4E2546E1-9F86-4FE1-BB03-4B2F47E8A069}" type="presParOf" srcId="{642E3CB8-99F4-4F11-BF3A-7EFA6DE07332}" destId="{9430A898-D4CE-490E-9506-F86D295DEF36}" srcOrd="2" destOrd="0" presId="urn:microsoft.com/office/officeart/2005/8/layout/cycle6"/>
    <dgm:cxn modelId="{EFF8EC05-9683-463A-8AF2-A7016AD8C660}" type="presParOf" srcId="{642E3CB8-99F4-4F11-BF3A-7EFA6DE07332}" destId="{7D84EC3D-DF32-47D5-BE7F-7CBDFC4DC3C9}" srcOrd="3" destOrd="0" presId="urn:microsoft.com/office/officeart/2005/8/layout/cycle6"/>
    <dgm:cxn modelId="{C98A9328-6989-4FB5-B7D0-92D209473D86}" type="presParOf" srcId="{642E3CB8-99F4-4F11-BF3A-7EFA6DE07332}" destId="{67220C7A-9C47-482E-9550-FA602BB23117}" srcOrd="4" destOrd="0" presId="urn:microsoft.com/office/officeart/2005/8/layout/cycle6"/>
    <dgm:cxn modelId="{8695B53E-D425-4500-A308-BA50CBF04A28}" type="presParOf" srcId="{642E3CB8-99F4-4F11-BF3A-7EFA6DE07332}" destId="{B1AE5213-37D6-4A29-A870-A79BB0DEB176}" srcOrd="5" destOrd="0" presId="urn:microsoft.com/office/officeart/2005/8/layout/cycle6"/>
    <dgm:cxn modelId="{43B69601-7A29-488F-9DE5-5FF118740D3A}" type="presParOf" srcId="{642E3CB8-99F4-4F11-BF3A-7EFA6DE07332}" destId="{917770B6-DA20-4900-9B08-D4B8E5B2DAA2}" srcOrd="6" destOrd="0" presId="urn:microsoft.com/office/officeart/2005/8/layout/cycle6"/>
    <dgm:cxn modelId="{0B7E15B5-7222-4195-8E51-B1BD35BD1D5F}" type="presParOf" srcId="{642E3CB8-99F4-4F11-BF3A-7EFA6DE07332}" destId="{CE476690-641C-4C8B-9D52-CF754B8C4168}" srcOrd="7" destOrd="0" presId="urn:microsoft.com/office/officeart/2005/8/layout/cycle6"/>
    <dgm:cxn modelId="{DB709D40-57EB-4669-8CF9-0F0388F6F2D2}" type="presParOf" srcId="{642E3CB8-99F4-4F11-BF3A-7EFA6DE07332}" destId="{32D8AD38-DE0F-4248-8EB6-CB07D83335BA}" srcOrd="8" destOrd="0" presId="urn:microsoft.com/office/officeart/2005/8/layout/cycle6"/>
    <dgm:cxn modelId="{6FDA6D3A-BCFF-4CBC-B545-9B968861A661}" type="presParOf" srcId="{642E3CB8-99F4-4F11-BF3A-7EFA6DE07332}" destId="{7960D988-0995-4186-AA46-9B20CD7A8FED}" srcOrd="9" destOrd="0" presId="urn:microsoft.com/office/officeart/2005/8/layout/cycle6"/>
    <dgm:cxn modelId="{9B4C74E2-D38E-44FE-BCB6-F5163BBBEABD}" type="presParOf" srcId="{642E3CB8-99F4-4F11-BF3A-7EFA6DE07332}" destId="{B6DD5F71-A857-4558-84D9-BF4E8A55BF55}" srcOrd="10" destOrd="0" presId="urn:microsoft.com/office/officeart/2005/8/layout/cycle6"/>
    <dgm:cxn modelId="{7E5DC90F-4879-45A5-818F-829BAFBBF23C}" type="presParOf" srcId="{642E3CB8-99F4-4F11-BF3A-7EFA6DE07332}" destId="{6198378F-1D1B-48F3-8DF8-4E32C413F198}" srcOrd="11" destOrd="0" presId="urn:microsoft.com/office/officeart/2005/8/layout/cycle6"/>
    <dgm:cxn modelId="{4779ED77-480F-42AD-99FF-EB2C011F8AC3}" type="presParOf" srcId="{642E3CB8-99F4-4F11-BF3A-7EFA6DE07332}" destId="{691AE584-09E7-4366-8BFE-9B1DAFAAF6C3}" srcOrd="12" destOrd="0" presId="urn:microsoft.com/office/officeart/2005/8/layout/cycle6"/>
    <dgm:cxn modelId="{36982516-AD9D-4782-95FA-67889546FFF8}" type="presParOf" srcId="{642E3CB8-99F4-4F11-BF3A-7EFA6DE07332}" destId="{0BCC134C-05B7-495B-A44A-BEFABE21EA1E}" srcOrd="13" destOrd="0" presId="urn:microsoft.com/office/officeart/2005/8/layout/cycle6"/>
    <dgm:cxn modelId="{C8046FA5-4346-46D5-9998-D3DE0E6F1FA1}" type="presParOf" srcId="{642E3CB8-99F4-4F11-BF3A-7EFA6DE07332}" destId="{3B9B6E59-F125-4A5D-BF99-6ED758DBCD37}" srcOrd="14" destOrd="0" presId="urn:microsoft.com/office/officeart/2005/8/layout/cycle6"/>
    <dgm:cxn modelId="{21EF797B-133C-40B8-A378-42C22C284A99}" type="presParOf" srcId="{642E3CB8-99F4-4F11-BF3A-7EFA6DE07332}" destId="{3FF00F9B-E28C-447A-835B-C496DEFFC14F}" srcOrd="15" destOrd="0" presId="urn:microsoft.com/office/officeart/2005/8/layout/cycle6"/>
    <dgm:cxn modelId="{0E77951A-760D-42EB-AD6C-5BD23C50B2C1}" type="presParOf" srcId="{642E3CB8-99F4-4F11-BF3A-7EFA6DE07332}" destId="{20CA38C8-E4D5-444E-ACF1-77F80B50EBE2}" srcOrd="16" destOrd="0" presId="urn:microsoft.com/office/officeart/2005/8/layout/cycle6"/>
    <dgm:cxn modelId="{16062870-2973-4F7A-BFD5-F634F5EB764E}" type="presParOf" srcId="{642E3CB8-99F4-4F11-BF3A-7EFA6DE07332}" destId="{E13E48F4-EAB6-4585-B274-21EAEC9A5819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958CD-61C3-4AF2-A6CC-1C14D4274ACA}" type="datetimeFigureOut">
              <a:rPr lang="uk-UA" smtClean="0"/>
              <a:t>28.02.2014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C3757-5E4C-4283-A7FF-FE27D4464CD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4788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C3757-5E4C-4283-A7FF-FE27D4464CDE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9065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C3757-5E4C-4283-A7FF-FE27D4464CDE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8609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C3757-5E4C-4283-A7FF-FE27D4464CDE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4421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C3757-5E4C-4283-A7FF-FE27D4464CDE}" type="slidenum">
              <a:rPr lang="uk-UA" smtClean="0"/>
              <a:t>19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3590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6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152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016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945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97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166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21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736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613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066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842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7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908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027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011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934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132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974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913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8116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218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163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9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567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445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320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637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674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460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418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561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55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231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5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529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2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848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169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159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05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4382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322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8656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28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36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017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32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398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177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448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748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321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678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987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295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8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700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056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441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855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177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319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576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0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9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11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873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5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61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80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76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88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26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57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31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73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52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79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826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36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93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39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2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02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37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63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0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282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5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3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39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98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2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78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70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31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1707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88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0051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10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5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832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14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701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34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25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06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006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5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79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6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87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14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66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05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72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0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39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574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92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942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746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24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383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25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04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719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1345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5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497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018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2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42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229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008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254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672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00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815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45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481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24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7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927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8364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583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85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194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721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3606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737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759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932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6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6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  <p:sldLayoutId id="2147485339" r:id="rId2"/>
    <p:sldLayoutId id="2147485340" r:id="rId3"/>
    <p:sldLayoutId id="2147485341" r:id="rId4"/>
    <p:sldLayoutId id="2147485342" r:id="rId5"/>
    <p:sldLayoutId id="2147485343" r:id="rId6"/>
    <p:sldLayoutId id="2147485344" r:id="rId7"/>
    <p:sldLayoutId id="2147485345" r:id="rId8"/>
    <p:sldLayoutId id="2147485346" r:id="rId9"/>
    <p:sldLayoutId id="2147485347" r:id="rId10"/>
    <p:sldLayoutId id="2147485348" r:id="rId11"/>
    <p:sldLayoutId id="2147485349" r:id="rId12"/>
    <p:sldLayoutId id="2147485350" r:id="rId13"/>
    <p:sldLayoutId id="2147485351" r:id="rId14"/>
    <p:sldLayoutId id="2147485352" r:id="rId15"/>
    <p:sldLayoutId id="2147485353" r:id="rId16"/>
    <p:sldLayoutId id="214748535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10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3" r:id="rId1"/>
    <p:sldLayoutId id="2147485684" r:id="rId2"/>
    <p:sldLayoutId id="2147485685" r:id="rId3"/>
    <p:sldLayoutId id="2147485686" r:id="rId4"/>
    <p:sldLayoutId id="2147485687" r:id="rId5"/>
    <p:sldLayoutId id="2147485688" r:id="rId6"/>
    <p:sldLayoutId id="2147485689" r:id="rId7"/>
    <p:sldLayoutId id="2147485690" r:id="rId8"/>
    <p:sldLayoutId id="2147485691" r:id="rId9"/>
    <p:sldLayoutId id="2147485692" r:id="rId10"/>
    <p:sldLayoutId id="214748569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63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12" r:id="rId1"/>
    <p:sldLayoutId id="2147485713" r:id="rId2"/>
    <p:sldLayoutId id="2147485714" r:id="rId3"/>
    <p:sldLayoutId id="2147485715" r:id="rId4"/>
    <p:sldLayoutId id="2147485716" r:id="rId5"/>
    <p:sldLayoutId id="2147485717" r:id="rId6"/>
    <p:sldLayoutId id="2147485718" r:id="rId7"/>
    <p:sldLayoutId id="2147485719" r:id="rId8"/>
    <p:sldLayoutId id="2147485720" r:id="rId9"/>
    <p:sldLayoutId id="2147485721" r:id="rId10"/>
    <p:sldLayoutId id="2147485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  <p:sldLayoutId id="2147485416" r:id="rId13"/>
    <p:sldLayoutId id="2147485417" r:id="rId14"/>
    <p:sldLayoutId id="2147485418" r:id="rId15"/>
    <p:sldLayoutId id="2147485419" r:id="rId16"/>
    <p:sldLayoutId id="21474854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  <p:sldLayoutId id="2147485480" r:id="rId12"/>
    <p:sldLayoutId id="2147485481" r:id="rId13"/>
    <p:sldLayoutId id="2147485482" r:id="rId14"/>
    <p:sldLayoutId id="2147485483" r:id="rId15"/>
    <p:sldLayoutId id="21474854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72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87" r:id="rId2"/>
    <p:sldLayoutId id="2147485488" r:id="rId3"/>
    <p:sldLayoutId id="2147485489" r:id="rId4"/>
    <p:sldLayoutId id="2147485490" r:id="rId5"/>
    <p:sldLayoutId id="2147485491" r:id="rId6"/>
    <p:sldLayoutId id="2147485492" r:id="rId7"/>
    <p:sldLayoutId id="2147485493" r:id="rId8"/>
    <p:sldLayoutId id="2147485494" r:id="rId9"/>
    <p:sldLayoutId id="2147485495" r:id="rId10"/>
    <p:sldLayoutId id="21474854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9" r:id="rId1"/>
    <p:sldLayoutId id="2147485570" r:id="rId2"/>
    <p:sldLayoutId id="2147485571" r:id="rId3"/>
    <p:sldLayoutId id="2147485572" r:id="rId4"/>
    <p:sldLayoutId id="2147485573" r:id="rId5"/>
    <p:sldLayoutId id="2147485574" r:id="rId6"/>
    <p:sldLayoutId id="2147485575" r:id="rId7"/>
    <p:sldLayoutId id="2147485576" r:id="rId8"/>
    <p:sldLayoutId id="2147485577" r:id="rId9"/>
    <p:sldLayoutId id="2147485578" r:id="rId10"/>
    <p:sldLayoutId id="21474855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6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3" r:id="rId1"/>
    <p:sldLayoutId id="2147485594" r:id="rId2"/>
    <p:sldLayoutId id="2147485595" r:id="rId3"/>
    <p:sldLayoutId id="2147485596" r:id="rId4"/>
    <p:sldLayoutId id="2147485597" r:id="rId5"/>
    <p:sldLayoutId id="2147485598" r:id="rId6"/>
    <p:sldLayoutId id="2147485599" r:id="rId7"/>
    <p:sldLayoutId id="2147485600" r:id="rId8"/>
    <p:sldLayoutId id="2147485601" r:id="rId9"/>
    <p:sldLayoutId id="2147485602" r:id="rId10"/>
    <p:sldLayoutId id="21474856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1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9" r:id="rId1"/>
    <p:sldLayoutId id="2147485630" r:id="rId2"/>
    <p:sldLayoutId id="2147485631" r:id="rId3"/>
    <p:sldLayoutId id="2147485632" r:id="rId4"/>
    <p:sldLayoutId id="2147485633" r:id="rId5"/>
    <p:sldLayoutId id="2147485634" r:id="rId6"/>
    <p:sldLayoutId id="2147485635" r:id="rId7"/>
    <p:sldLayoutId id="2147485636" r:id="rId8"/>
    <p:sldLayoutId id="2147485637" r:id="rId9"/>
    <p:sldLayoutId id="2147485638" r:id="rId10"/>
    <p:sldLayoutId id="2147485639" r:id="rId11"/>
    <p:sldLayoutId id="2147485640" r:id="rId12"/>
    <p:sldLayoutId id="2147485641" r:id="rId13"/>
    <p:sldLayoutId id="2147485642" r:id="rId14"/>
    <p:sldLayoutId id="2147485643" r:id="rId15"/>
    <p:sldLayoutId id="2147485644" r:id="rId16"/>
    <p:sldLayoutId id="214748564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2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7" r:id="rId1"/>
    <p:sldLayoutId id="2147485648" r:id="rId2"/>
    <p:sldLayoutId id="2147485649" r:id="rId3"/>
    <p:sldLayoutId id="2147485650" r:id="rId4"/>
    <p:sldLayoutId id="2147485651" r:id="rId5"/>
    <p:sldLayoutId id="2147485652" r:id="rId6"/>
    <p:sldLayoutId id="2147485653" r:id="rId7"/>
    <p:sldLayoutId id="2147485654" r:id="rId8"/>
    <p:sldLayoutId id="2147485655" r:id="rId9"/>
    <p:sldLayoutId id="2147485656" r:id="rId10"/>
    <p:sldLayoutId id="2147485657" r:id="rId11"/>
    <p:sldLayoutId id="2147485658" r:id="rId12"/>
    <p:sldLayoutId id="2147485659" r:id="rId13"/>
    <p:sldLayoutId id="2147485660" r:id="rId14"/>
    <p:sldLayoutId id="2147485661" r:id="rId15"/>
    <p:sldLayoutId id="2147485662" r:id="rId16"/>
    <p:sldLayoutId id="21474856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81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65" r:id="rId1"/>
    <p:sldLayoutId id="2147485666" r:id="rId2"/>
    <p:sldLayoutId id="2147485667" r:id="rId3"/>
    <p:sldLayoutId id="2147485668" r:id="rId4"/>
    <p:sldLayoutId id="2147485669" r:id="rId5"/>
    <p:sldLayoutId id="2147485670" r:id="rId6"/>
    <p:sldLayoutId id="2147485671" r:id="rId7"/>
    <p:sldLayoutId id="2147485672" r:id="rId8"/>
    <p:sldLayoutId id="2147485673" r:id="rId9"/>
    <p:sldLayoutId id="2147485674" r:id="rId10"/>
    <p:sldLayoutId id="2147485675" r:id="rId11"/>
    <p:sldLayoutId id="2147485676" r:id="rId12"/>
    <p:sldLayoutId id="2147485677" r:id="rId13"/>
    <p:sldLayoutId id="2147485678" r:id="rId14"/>
    <p:sldLayoutId id="2147485679" r:id="rId15"/>
    <p:sldLayoutId id="2147485680" r:id="rId16"/>
    <p:sldLayoutId id="21474856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1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g"/><Relationship Id="rId12" Type="http://schemas.openxmlformats.org/officeDocument/2006/relationships/image" Target="../media/image2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1.xml"/><Relationship Id="rId11" Type="http://schemas.openxmlformats.org/officeDocument/2006/relationships/image" Target="../media/image28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  <a:alpha val="33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619" y="2025878"/>
            <a:ext cx="9755187" cy="2766528"/>
          </a:xfrm>
        </p:spPr>
        <p:txBody>
          <a:bodyPr/>
          <a:lstStyle/>
          <a:p>
            <a:r>
              <a:rPr lang="uk-UA" dirty="0" smtClean="0"/>
              <a:t>Все, що я знаю про Париж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2618" y="4792406"/>
            <a:ext cx="9755187" cy="550333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Виконала учениця 10-Б класу</a:t>
            </a:r>
            <a:br>
              <a:rPr lang="uk-UA" dirty="0" smtClean="0"/>
            </a:br>
            <a:r>
              <a:rPr lang="uk-UA" dirty="0" smtClean="0"/>
              <a:t>Криванчик Софія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87" y="-7823"/>
            <a:ext cx="3139815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23"/>
            <a:ext cx="2813786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01" y="-7823"/>
            <a:ext cx="3516429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02" y="-12656"/>
            <a:ext cx="2781699" cy="1650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Yves-Montand-Sous-le-ciel-de-Paris-quotPod-nebom-Parizhaquot-venskiy-val_s-bozhestvennaya-pesnya-i-muzy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6673" y="1945105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925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6671" y="2643149"/>
            <a:ext cx="40886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Лувр</a:t>
            </a:r>
            <a:r>
              <a:rPr lang="uk-UA" dirty="0"/>
              <a:t> </a:t>
            </a:r>
            <a:r>
              <a:rPr lang="en-US" dirty="0" smtClean="0"/>
              <a:t>— </a:t>
            </a:r>
            <a:r>
              <a:rPr lang="uk-UA" dirty="0"/>
              <a:t>один з найбільших музеїв світу</a:t>
            </a:r>
            <a:r>
              <a:rPr lang="uk-UA" dirty="0" smtClean="0"/>
              <a:t>,</a:t>
            </a:r>
          </a:p>
          <a:p>
            <a:r>
              <a:rPr lang="uk-UA" dirty="0" smtClean="0"/>
              <a:t>розташований </a:t>
            </a:r>
            <a:r>
              <a:rPr lang="uk-UA" dirty="0"/>
              <a:t>на правому березі Сени </a:t>
            </a:r>
            <a:endParaRPr lang="uk-UA" dirty="0" smtClean="0"/>
          </a:p>
          <a:p>
            <a:r>
              <a:rPr lang="uk-UA" dirty="0" smtClean="0"/>
              <a:t>в </a:t>
            </a:r>
            <a:r>
              <a:rPr lang="uk-UA" dirty="0"/>
              <a:t>першому окрузі Парижа. Музей </a:t>
            </a:r>
            <a:r>
              <a:rPr lang="uk-UA" dirty="0" smtClean="0"/>
              <a:t>Лувр</a:t>
            </a:r>
          </a:p>
          <a:p>
            <a:r>
              <a:rPr lang="uk-UA" dirty="0" smtClean="0"/>
              <a:t>демонструє </a:t>
            </a:r>
            <a:r>
              <a:rPr lang="uk-UA" dirty="0"/>
              <a:t>35 000 експонатів, від </a:t>
            </a:r>
            <a:r>
              <a:rPr lang="uk-UA" dirty="0" smtClean="0"/>
              <a:t>най-</a:t>
            </a:r>
          </a:p>
          <a:p>
            <a:r>
              <a:rPr lang="uk-UA" dirty="0" smtClean="0"/>
              <a:t>давніших </a:t>
            </a:r>
            <a:r>
              <a:rPr lang="uk-UA" dirty="0"/>
              <a:t>часів до 19 століття на </a:t>
            </a:r>
            <a:r>
              <a:rPr lang="uk-UA" dirty="0" smtClean="0"/>
              <a:t>площі</a:t>
            </a:r>
          </a:p>
          <a:p>
            <a:r>
              <a:rPr lang="uk-UA" dirty="0" smtClean="0"/>
              <a:t>понад </a:t>
            </a:r>
            <a:r>
              <a:rPr lang="uk-UA" dirty="0"/>
              <a:t>60 000 м².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31" y="1222049"/>
            <a:ext cx="6647237" cy="43650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759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27830" y="3085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6060" cy="340226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40" y="3402262"/>
            <a:ext cx="6076060" cy="3455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6976" y="3546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6246976" y="143701"/>
            <a:ext cx="57641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Державна паризька </a:t>
            </a:r>
          </a:p>
          <a:p>
            <a:r>
              <a:rPr lang="uk-UA" sz="2800" b="1" dirty="0" smtClean="0">
                <a:solidFill>
                  <a:srgbClr val="C00000"/>
                </a:solidFill>
              </a:rPr>
              <a:t>опера</a:t>
            </a:r>
            <a:r>
              <a:rPr lang="uk-UA" sz="2800" dirty="0">
                <a:solidFill>
                  <a:srgbClr val="C00000"/>
                </a:solidFill>
              </a:rPr>
              <a:t> </a:t>
            </a:r>
            <a:r>
              <a:rPr lang="en-US" sz="2800" dirty="0">
                <a:solidFill>
                  <a:srgbClr val="C00000"/>
                </a:solidFill>
              </a:rPr>
              <a:t> —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>державна установа</a:t>
            </a:r>
          </a:p>
          <a:p>
            <a:r>
              <a:rPr lang="uk-UA" sz="2800" dirty="0" smtClean="0"/>
              <a:t>в</a:t>
            </a:r>
            <a:r>
              <a:rPr lang="uk-UA" sz="2800" dirty="0"/>
              <a:t> Парижі, що займається розвитком </a:t>
            </a:r>
          </a:p>
          <a:p>
            <a:r>
              <a:rPr lang="uk-UA" sz="2800" dirty="0" smtClean="0"/>
              <a:t>оперного</a:t>
            </a:r>
            <a:r>
              <a:rPr lang="uk-UA" sz="2800" dirty="0"/>
              <a:t>, балетного та </a:t>
            </a:r>
            <a:r>
              <a:rPr lang="uk-UA" sz="2800" dirty="0" smtClean="0"/>
              <a:t>класичного</a:t>
            </a:r>
          </a:p>
          <a:p>
            <a:r>
              <a:rPr lang="uk-UA" sz="2800" dirty="0" smtClean="0"/>
              <a:t>музичного </a:t>
            </a:r>
            <a:r>
              <a:rPr lang="uk-UA" sz="2800" dirty="0"/>
              <a:t>мистецтва</a:t>
            </a:r>
            <a:r>
              <a:rPr lang="uk-UA" sz="2800" dirty="0" smtClean="0"/>
              <a:t>.</a:t>
            </a:r>
            <a:endParaRPr lang="en-US" sz="2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9940" y="373117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/>
              <a:t>Паризька опера існує протягом більш ніж чотирьох століть </a:t>
            </a:r>
            <a:endParaRPr lang="en-US" sz="2000" dirty="0"/>
          </a:p>
          <a:p>
            <a:r>
              <a:rPr lang="uk-UA" sz="2000" dirty="0"/>
              <a:t>на сценах різних театрів. 1669 року отримала офіційний ста</a:t>
            </a:r>
            <a:r>
              <a:rPr lang="en-US" sz="2000" dirty="0"/>
              <a:t>-</a:t>
            </a:r>
          </a:p>
          <a:p>
            <a:r>
              <a:rPr lang="uk-UA" sz="2000" dirty="0" err="1"/>
              <a:t>тус</a:t>
            </a:r>
            <a:r>
              <a:rPr lang="uk-UA" sz="2000" dirty="0"/>
              <a:t> і назву — «Королівська академія музики»</a:t>
            </a:r>
            <a:endParaRPr lang="en-US" sz="2000" dirty="0"/>
          </a:p>
          <a:p>
            <a:r>
              <a:rPr lang="uk-UA" sz="2000" dirty="0"/>
              <a:t>«Опера» в кінці </a:t>
            </a:r>
            <a:r>
              <a:rPr lang="en-US" sz="2000" dirty="0"/>
              <a:t>XVII </a:t>
            </a:r>
            <a:r>
              <a:rPr lang="uk-UA" sz="2000" dirty="0"/>
              <a:t>століття в Парижі була офіційним </a:t>
            </a:r>
            <a:endParaRPr lang="en-US" sz="2000" dirty="0"/>
          </a:p>
          <a:p>
            <a:r>
              <a:rPr lang="uk-UA" sz="2000" dirty="0"/>
              <a:t>придворним театром. </a:t>
            </a:r>
          </a:p>
        </p:txBody>
      </p:sp>
    </p:spTree>
    <p:extLst>
      <p:ext uri="{BB962C8B-B14F-4D97-AF65-F5344CB8AC3E}">
        <p14:creationId xmlns:p14="http://schemas.microsoft.com/office/powerpoint/2010/main" val="40584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9" y="827772"/>
            <a:ext cx="7349277" cy="4876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4367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5" y="953138"/>
            <a:ext cx="9551222" cy="55951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44062" y="461108"/>
            <a:ext cx="1066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Франція посідає перше місце в Європі і третє місце в світі за кількістю відвідувань туристів!</a:t>
            </a:r>
          </a:p>
        </p:txBody>
      </p:sp>
    </p:spTree>
    <p:extLst>
      <p:ext uri="{BB962C8B-B14F-4D97-AF65-F5344CB8AC3E}">
        <p14:creationId xmlns:p14="http://schemas.microsoft.com/office/powerpoint/2010/main" val="8920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Moulin Rouge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970" y="2408115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uk-UA" b="1" dirty="0" err="1"/>
              <a:t>Мулен</a:t>
            </a:r>
            <a:r>
              <a:rPr lang="uk-UA" b="1" dirty="0"/>
              <a:t> </a:t>
            </a:r>
            <a:r>
              <a:rPr lang="uk-UA" b="1" dirty="0" smtClean="0"/>
              <a:t>Руж</a:t>
            </a:r>
            <a:r>
              <a:rPr lang="uk-UA" dirty="0"/>
              <a:t> — знамените класичне кабаре в Парижі, побудоване в 1889 року. </a:t>
            </a:r>
            <a:r>
              <a:rPr lang="uk-UA" dirty="0" err="1"/>
              <a:t>Мулен</a:t>
            </a:r>
            <a:r>
              <a:rPr lang="uk-UA" dirty="0"/>
              <a:t> Руж — одна з визначних пам'яток французької столиці. Розташоване в18 муніципальному окрузі, на бульварі </a:t>
            </a:r>
            <a:r>
              <a:rPr lang="uk-UA" dirty="0" err="1"/>
              <a:t>Кліші</a:t>
            </a:r>
            <a:r>
              <a:rPr lang="uk-UA" dirty="0"/>
              <a:t>, в кварталі червоних ліхтарів поблизу площі </a:t>
            </a:r>
            <a:r>
              <a:rPr lang="uk-UA" dirty="0" err="1"/>
              <a:t>Пігаль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ru-RU" dirty="0"/>
              <a:t>В " </a:t>
            </a:r>
            <a:r>
              <a:rPr lang="ru-RU" dirty="0" err="1"/>
              <a:t>Мулен</a:t>
            </a:r>
            <a:r>
              <a:rPr lang="ru-RU" dirty="0"/>
              <a:t> Руж " </a:t>
            </a:r>
            <a:r>
              <a:rPr lang="ru-RU" dirty="0" err="1"/>
              <a:t>збиралися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представники</a:t>
            </a:r>
            <a:r>
              <a:rPr lang="ru-RU" dirty="0"/>
              <a:t> </a:t>
            </a:r>
            <a:r>
              <a:rPr lang="ru-RU" dirty="0" err="1"/>
              <a:t>середнього</a:t>
            </a:r>
            <a:r>
              <a:rPr lang="ru-RU" dirty="0"/>
              <a:t> </a:t>
            </a:r>
            <a:r>
              <a:rPr lang="ru-RU" dirty="0" err="1"/>
              <a:t>класу</a:t>
            </a:r>
            <a:r>
              <a:rPr lang="ru-RU" dirty="0"/>
              <a:t>, але й </a:t>
            </a:r>
            <a:r>
              <a:rPr lang="ru-RU" dirty="0" err="1"/>
              <a:t>аристократи</a:t>
            </a:r>
            <a:r>
              <a:rPr lang="ru-RU" dirty="0"/>
              <a:t>, люди </a:t>
            </a:r>
            <a:r>
              <a:rPr lang="ru-RU" dirty="0" err="1"/>
              <a:t>мистецтва</a:t>
            </a:r>
            <a:r>
              <a:rPr lang="ru-RU" dirty="0"/>
              <a:t> (</a:t>
            </a:r>
            <a:r>
              <a:rPr lang="ru-RU" dirty="0" err="1"/>
              <a:t>Пікассо</a:t>
            </a:r>
            <a:r>
              <a:rPr lang="ru-RU" dirty="0"/>
              <a:t>, Оскар Уайльд) і </a:t>
            </a:r>
            <a:r>
              <a:rPr lang="ru-RU" dirty="0" err="1"/>
              <a:t>навіть</a:t>
            </a:r>
            <a:r>
              <a:rPr lang="ru-RU" dirty="0"/>
              <a:t> члени </a:t>
            </a:r>
            <a:r>
              <a:rPr lang="ru-RU" dirty="0" err="1"/>
              <a:t>королівських</a:t>
            </a:r>
            <a:r>
              <a:rPr lang="ru-RU" dirty="0"/>
              <a:t> </a:t>
            </a:r>
            <a:r>
              <a:rPr lang="ru-RU" dirty="0" err="1"/>
              <a:t>сімей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 принц </a:t>
            </a:r>
            <a:r>
              <a:rPr lang="ru-RU" dirty="0" err="1"/>
              <a:t>Уельський</a:t>
            </a:r>
            <a:r>
              <a:rPr lang="ru-RU" dirty="0"/>
              <a:t>. 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0" y="4462830"/>
            <a:ext cx="3801355" cy="2395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527" y="4462830"/>
            <a:ext cx="3737473" cy="2395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25" y="4462830"/>
            <a:ext cx="4303202" cy="239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816028" cy="3649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29" y="2807936"/>
            <a:ext cx="3298490" cy="3791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19" y="8092"/>
            <a:ext cx="2906598" cy="3641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17" y="2807936"/>
            <a:ext cx="3170883" cy="3680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6751" y="6488668"/>
            <a:ext cx="135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Сад </a:t>
            </a:r>
            <a:r>
              <a:rPr lang="uk-UA" b="1" dirty="0" err="1"/>
              <a:t>Тюїльрі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748206" y="3772531"/>
            <a:ext cx="103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Багатель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3536220" y="6488668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Парк </a:t>
            </a:r>
            <a:r>
              <a:rPr lang="uk-UA" dirty="0"/>
              <a:t>Андре </a:t>
            </a:r>
            <a:r>
              <a:rPr lang="uk-UA" dirty="0" err="1"/>
              <a:t>Сітроена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6826138" y="3772531"/>
            <a:ext cx="170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Парк Ла-</a:t>
            </a:r>
            <a:r>
              <a:rPr lang="uk-UA" dirty="0" err="1"/>
              <a:t>Вилетт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945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0" y="156933"/>
            <a:ext cx="9184036" cy="64900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34146" y="1767254"/>
            <a:ext cx="273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Амелі – одне з </a:t>
            </a:r>
            <a:r>
              <a:rPr lang="uk-UA" dirty="0" err="1" smtClean="0"/>
              <a:t>найпо</a:t>
            </a:r>
            <a:r>
              <a:rPr lang="uk-UA" dirty="0" smtClean="0"/>
              <a:t>-</a:t>
            </a:r>
            <a:br>
              <a:rPr lang="uk-UA" dirty="0" smtClean="0"/>
            </a:br>
            <a:r>
              <a:rPr lang="uk-UA" dirty="0" err="1" smtClean="0"/>
              <a:t>пулярніших</a:t>
            </a:r>
            <a:r>
              <a:rPr lang="uk-UA" dirty="0" smtClean="0"/>
              <a:t> фільмів </a:t>
            </a:r>
            <a:br>
              <a:rPr lang="uk-UA" dirty="0" smtClean="0"/>
            </a:br>
            <a:r>
              <a:rPr lang="uk-UA" dirty="0" smtClean="0"/>
              <a:t>Франції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916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83" y="320786"/>
            <a:ext cx="10058400" cy="1450757"/>
          </a:xfrm>
        </p:spPr>
        <p:txBody>
          <a:bodyPr>
            <a:normAutofit/>
          </a:bodyPr>
          <a:lstStyle/>
          <a:p>
            <a:r>
              <a:rPr lang="ru-RU" sz="2800" dirty="0"/>
              <a:t>Не </a:t>
            </a:r>
            <a:r>
              <a:rPr lang="ru-RU" sz="2800" dirty="0" err="1"/>
              <a:t>дивлячись</a:t>
            </a:r>
            <a:r>
              <a:rPr lang="ru-RU" sz="2800" dirty="0"/>
              <a:t> на те, </a:t>
            </a:r>
            <a:r>
              <a:rPr lang="ru-RU" sz="2800" dirty="0" err="1"/>
              <a:t>що</a:t>
            </a:r>
            <a:r>
              <a:rPr lang="ru-RU" sz="2800" dirty="0"/>
              <a:t> Париж є </a:t>
            </a:r>
            <a:r>
              <a:rPr lang="ru-RU" sz="2800" dirty="0" err="1"/>
              <a:t>чи</a:t>
            </a:r>
            <a:r>
              <a:rPr lang="ru-RU" sz="2800" dirty="0"/>
              <a:t> не </a:t>
            </a:r>
            <a:r>
              <a:rPr lang="ru-RU" sz="2800" dirty="0" err="1"/>
              <a:t>найвідвідуванішим</a:t>
            </a:r>
            <a:r>
              <a:rPr lang="ru-RU" sz="2800" dirty="0"/>
              <a:t> туристами </a:t>
            </a:r>
            <a:r>
              <a:rPr lang="ru-RU" sz="2800" dirty="0" err="1"/>
              <a:t>містом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, </a:t>
            </a:r>
            <a:r>
              <a:rPr lang="ru-RU" sz="2800" dirty="0" err="1"/>
              <a:t>існує</a:t>
            </a:r>
            <a:r>
              <a:rPr lang="ru-RU" sz="2800" dirty="0"/>
              <a:t> </a:t>
            </a:r>
            <a:r>
              <a:rPr lang="ru-RU" sz="2800" dirty="0" err="1"/>
              <a:t>безліч</a:t>
            </a:r>
            <a:r>
              <a:rPr lang="ru-RU" sz="2800" dirty="0"/>
              <a:t> </a:t>
            </a:r>
            <a:r>
              <a:rPr lang="ru-RU" sz="2800" dirty="0" err="1"/>
              <a:t>фактів</a:t>
            </a:r>
            <a:r>
              <a:rPr lang="ru-RU" sz="2800" dirty="0"/>
              <a:t> про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місто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залишаються</a:t>
            </a:r>
            <a:r>
              <a:rPr lang="ru-RU" sz="2800" dirty="0"/>
              <a:t> </a:t>
            </a:r>
            <a:r>
              <a:rPr lang="ru-RU" sz="2800" dirty="0" err="1" smtClean="0"/>
              <a:t>маловідомими</a:t>
            </a:r>
            <a:r>
              <a:rPr lang="ru-RU" sz="2800" dirty="0" smtClean="0"/>
              <a:t>…</a:t>
            </a:r>
            <a:endParaRPr lang="uk-UA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03" y="1771543"/>
            <a:ext cx="9995160" cy="45032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09868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108257"/>
              </p:ext>
            </p:extLst>
          </p:nvPr>
        </p:nvGraphicFramePr>
        <p:xfrm>
          <a:off x="8511612" y="572568"/>
          <a:ext cx="2842188" cy="5971801"/>
        </p:xfrm>
        <a:graphic>
          <a:graphicData uri="http://schemas.openxmlformats.org/drawingml/2006/table">
            <a:tbl>
              <a:tblPr/>
              <a:tblGrid>
                <a:gridCol w="2842188"/>
              </a:tblGrid>
              <a:tr h="5971801">
                <a:tc>
                  <a:txBody>
                    <a:bodyPr/>
                    <a:lstStyle/>
                    <a:p>
                      <a:r>
                        <a:rPr lang="uk-UA" sz="1800" b="0" dirty="0">
                          <a:effectLst/>
                          <a:latin typeface="Arial" panose="020B0604020202020204" pitchFamily="34" charset="0"/>
                        </a:rPr>
                        <a:t>Філіп </a:t>
                      </a:r>
                      <a:r>
                        <a:rPr lang="uk-UA" sz="1800" b="0" dirty="0" err="1">
                          <a:effectLst/>
                          <a:latin typeface="Arial" panose="020B0604020202020204" pitchFamily="34" charset="0"/>
                        </a:rPr>
                        <a:t>Меєр</a:t>
                      </a:r>
                      <a:r>
                        <a:rPr lang="uk-UA" sz="1800" b="0" dirty="0">
                          <a:effectLst/>
                          <a:latin typeface="Arial" panose="020B0604020202020204" pitchFamily="34" charset="0"/>
                        </a:rPr>
                        <a:t>: «Париж – це місто, яким треба ходити або в крайньому разі їздити велосипедом»</a:t>
                      </a:r>
                    </a:p>
                    <a:p>
                      <a:r>
                        <a:rPr lang="uk-UA" sz="1800" i="1" dirty="0">
                          <a:effectLst/>
                          <a:latin typeface="Arial" panose="020B0604020202020204" pitchFamily="34" charset="0"/>
                        </a:rPr>
                        <a:t>Париж – місто, яке водночас і відоме, і невідоме нашим співвітчизникам. Здебільшого столиця Франції залишається чи точкою на європейській мапі, чи, як для української масової свідомості, місцем розгортання подій романів Віктора Ґюго, </a:t>
                      </a:r>
                      <a:r>
                        <a:rPr lang="uk-UA" sz="1800" i="1" dirty="0" err="1">
                          <a:effectLst/>
                          <a:latin typeface="Arial" panose="020B0604020202020204" pitchFamily="34" charset="0"/>
                        </a:rPr>
                        <a:t>Александра</a:t>
                      </a:r>
                      <a:r>
                        <a:rPr lang="uk-UA" sz="1800" i="1" dirty="0">
                          <a:effectLst/>
                          <a:latin typeface="Arial" panose="020B0604020202020204" pitchFamily="34" charset="0"/>
                        </a:rPr>
                        <a:t> Дюма, Еміля Золя тощо, чи краєм, оспіваним Сержем Гінзбургом, Шарлем </a:t>
                      </a:r>
                      <a:r>
                        <a:rPr lang="uk-UA" sz="1800" i="1" dirty="0" err="1">
                          <a:effectLst/>
                          <a:latin typeface="Arial" panose="020B0604020202020204" pitchFamily="34" charset="0"/>
                        </a:rPr>
                        <a:t>Азнавуром</a:t>
                      </a:r>
                      <a:r>
                        <a:rPr lang="uk-UA" sz="1800" i="1" dirty="0">
                          <a:effectLst/>
                          <a:latin typeface="Arial" panose="020B0604020202020204" pitchFamily="34" charset="0"/>
                        </a:rPr>
                        <a:t> чи Едіт </a:t>
                      </a:r>
                      <a:r>
                        <a:rPr lang="uk-UA" sz="1800" i="1" dirty="0" err="1">
                          <a:effectLst/>
                          <a:latin typeface="Arial" panose="020B0604020202020204" pitchFamily="34" charset="0"/>
                        </a:rPr>
                        <a:t>Піаф</a:t>
                      </a:r>
                      <a:r>
                        <a:rPr lang="uk-UA" sz="1800" i="1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5" y="704780"/>
            <a:ext cx="7738872" cy="57375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23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56" y="0"/>
            <a:ext cx="6341344" cy="5455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63"/>
            <a:ext cx="5972285" cy="5537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9509" y="6303700"/>
            <a:ext cx="146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end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206788" y="5269186"/>
            <a:ext cx="11925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Париж незвичайний, і багатогранний…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7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5014" y="97112"/>
            <a:ext cx="4608786" cy="1325563"/>
          </a:xfrm>
        </p:spPr>
        <p:txBody>
          <a:bodyPr>
            <a:normAutofit/>
          </a:bodyPr>
          <a:lstStyle/>
          <a:p>
            <a:r>
              <a:rPr lang="uk-UA" dirty="0" smtClean="0"/>
              <a:t>Основні відомості</a:t>
            </a:r>
            <a:endParaRPr lang="uk-UA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630789"/>
              </p:ext>
            </p:extLst>
          </p:nvPr>
        </p:nvGraphicFramePr>
        <p:xfrm>
          <a:off x="6204245" y="1015278"/>
          <a:ext cx="5355366" cy="5582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683"/>
                <a:gridCol w="2677683"/>
              </a:tblGrid>
              <a:tr h="1196212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Дата заснування</a:t>
                      </a:r>
                      <a:endParaRPr lang="uk-UA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середині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III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століття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н. е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9677">
                <a:tc>
                  <a:txBody>
                    <a:bodyPr/>
                    <a:lstStyle/>
                    <a:p>
                      <a:r>
                        <a:rPr lang="uk-UA" dirty="0" smtClean="0"/>
                        <a:t>Площа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105,40 км²</a:t>
                      </a:r>
                      <a:endParaRPr lang="uk-UA" dirty="0"/>
                    </a:p>
                  </a:txBody>
                  <a:tcPr/>
                </a:tc>
              </a:tr>
              <a:tr h="1108080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br>
                        <a:rPr lang="uk-UA" dirty="0" smtClean="0"/>
                      </a:br>
                      <a:r>
                        <a:rPr lang="uk-UA" dirty="0" smtClean="0"/>
                        <a:t>населення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2 233 818 осіб</a:t>
                      </a:r>
                      <a:endParaRPr lang="uk-UA" dirty="0"/>
                    </a:p>
                  </a:txBody>
                  <a:tcPr/>
                </a:tc>
              </a:tr>
              <a:tr h="1117974">
                <a:tc>
                  <a:txBody>
                    <a:bodyPr/>
                    <a:lstStyle/>
                    <a:p>
                      <a:r>
                        <a:rPr lang="uk-UA" dirty="0" smtClean="0"/>
                        <a:t>Телефонний код </a:t>
                      </a:r>
                      <a:br>
                        <a:rPr lang="uk-UA" dirty="0" smtClean="0"/>
                      </a:br>
                      <a:r>
                        <a:rPr lang="uk-UA" dirty="0" smtClean="0"/>
                        <a:t>міста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aseline="0" dirty="0" smtClean="0"/>
                        <a:t>  +33 1</a:t>
                      </a:r>
                      <a:endParaRPr lang="uk-UA" dirty="0"/>
                    </a:p>
                  </a:txBody>
                  <a:tcPr/>
                </a:tc>
              </a:tr>
              <a:tr h="1200131">
                <a:tc>
                  <a:txBody>
                    <a:bodyPr/>
                    <a:lstStyle/>
                    <a:p>
                      <a:r>
                        <a:rPr lang="uk-UA" dirty="0" smtClean="0"/>
                        <a:t>Адреса веб-сайту</a:t>
                      </a:r>
                      <a:r>
                        <a:rPr lang="uk-UA" baseline="0" dirty="0" smtClean="0"/>
                        <a:t>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  </a:t>
                      </a:r>
                      <a:r>
                        <a:rPr lang="en-US" dirty="0" smtClean="0"/>
                        <a:t>ru.parisinfo.com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6" y="3147960"/>
            <a:ext cx="5593698" cy="3710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6" y="0"/>
            <a:ext cx="5593698" cy="31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5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885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Освіта і наука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ln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r>
              <a:rPr lang="ru-RU" dirty="0"/>
              <a:t>Найвідоміший </a:t>
            </a:r>
            <a:r>
              <a:rPr lang="ru-RU" dirty="0" err="1" smtClean="0"/>
              <a:t>Паризький</a:t>
            </a:r>
            <a:r>
              <a:rPr lang="ru-RU" dirty="0" smtClean="0"/>
              <a:t> </a:t>
            </a:r>
            <a:r>
              <a:rPr lang="ru-RU" dirty="0" err="1" smtClean="0"/>
              <a:t>Університет</a:t>
            </a:r>
            <a:r>
              <a:rPr lang="ru-RU" dirty="0"/>
              <a:t> — </a:t>
            </a:r>
            <a:r>
              <a:rPr lang="ru-RU" u="sng" dirty="0" smtClean="0"/>
              <a:t>Сорбонна</a:t>
            </a:r>
            <a:r>
              <a:rPr lang="ru-RU" dirty="0"/>
              <a:t>.</a:t>
            </a:r>
          </a:p>
          <a:p>
            <a:r>
              <a:rPr lang="uk-UA" dirty="0" smtClean="0"/>
              <a:t>Інститут Франції, </a:t>
            </a:r>
            <a:r>
              <a:rPr lang="uk-UA" dirty="0"/>
              <a:t>що складається з 5 академій, головною і найпрестижнішою з яких вважається Французька </a:t>
            </a:r>
            <a:r>
              <a:rPr lang="uk-UA" dirty="0" smtClean="0"/>
              <a:t>академія, </a:t>
            </a:r>
            <a:r>
              <a:rPr lang="uk-UA" dirty="0"/>
              <a:t>що стала частиною Інституту в 1803 році.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престижними</a:t>
            </a:r>
            <a:r>
              <a:rPr lang="ru-RU" dirty="0" smtClean="0"/>
              <a:t> </a:t>
            </a:r>
            <a:r>
              <a:rPr lang="ru-RU" dirty="0" err="1"/>
              <a:t>навчальними</a:t>
            </a:r>
            <a:r>
              <a:rPr lang="ru-RU" dirty="0"/>
              <a:t> закладами є </a:t>
            </a:r>
            <a:r>
              <a:rPr lang="ru-RU" dirty="0" err="1"/>
              <a:t>к</a:t>
            </a:r>
            <a:r>
              <a:rPr lang="ru-RU" dirty="0" err="1" smtClean="0"/>
              <a:t>оледж</a:t>
            </a:r>
            <a:r>
              <a:rPr lang="ru-RU" dirty="0" smtClean="0"/>
              <a:t> де </a:t>
            </a:r>
            <a:r>
              <a:rPr lang="ru-RU" dirty="0" err="1" smtClean="0"/>
              <a:t>Фран</a:t>
            </a:r>
            <a:r>
              <a:rPr lang="ru-RU" dirty="0" smtClean="0"/>
              <a:t>,</a:t>
            </a:r>
            <a:r>
              <a:rPr lang="ru-RU" dirty="0"/>
              <a:t> </a:t>
            </a:r>
            <a:r>
              <a:rPr lang="ru-RU" dirty="0" err="1"/>
              <a:t>в</a:t>
            </a:r>
            <a:r>
              <a:rPr lang="ru-RU" dirty="0" err="1" smtClean="0"/>
              <a:t>ища</a:t>
            </a:r>
            <a:r>
              <a:rPr lang="ru-RU" dirty="0" smtClean="0"/>
              <a:t> </a:t>
            </a:r>
            <a:r>
              <a:rPr lang="ru-RU" dirty="0"/>
              <a:t>нормальна школа, </a:t>
            </a:r>
            <a:r>
              <a:rPr lang="ru-RU" dirty="0" err="1"/>
              <a:t>к</a:t>
            </a:r>
            <a:r>
              <a:rPr lang="ru-RU" dirty="0" err="1" smtClean="0"/>
              <a:t>атолицький</a:t>
            </a:r>
            <a:r>
              <a:rPr lang="ru-RU" dirty="0" smtClean="0"/>
              <a:t> </a:t>
            </a:r>
            <a:r>
              <a:rPr lang="ru-RU" dirty="0" err="1"/>
              <a:t>інститут</a:t>
            </a:r>
            <a:r>
              <a:rPr lang="ru-RU" dirty="0"/>
              <a:t>, </a:t>
            </a:r>
            <a:r>
              <a:rPr lang="ru-RU" dirty="0" err="1"/>
              <a:t>г</a:t>
            </a:r>
            <a:r>
              <a:rPr lang="ru-RU" dirty="0" err="1" smtClean="0"/>
              <a:t>ірнича</a:t>
            </a:r>
            <a:r>
              <a:rPr lang="ru-RU" dirty="0" smtClean="0"/>
              <a:t> </a:t>
            </a:r>
            <a:r>
              <a:rPr lang="ru-RU" dirty="0"/>
              <a:t>школа, </a:t>
            </a:r>
            <a:r>
              <a:rPr lang="ru-RU" dirty="0" err="1" smtClean="0"/>
              <a:t>Національна</a:t>
            </a:r>
            <a:r>
              <a:rPr lang="ru-RU" dirty="0" smtClean="0"/>
              <a:t> </a:t>
            </a:r>
            <a:r>
              <a:rPr lang="ru-RU" dirty="0" err="1"/>
              <a:t>вища</a:t>
            </a:r>
            <a:r>
              <a:rPr lang="ru-RU" dirty="0"/>
              <a:t> школа </a:t>
            </a:r>
            <a:r>
              <a:rPr lang="ru-RU" dirty="0" err="1"/>
              <a:t>красних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 та </a:t>
            </a:r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інститут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3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0627" y="76199"/>
            <a:ext cx="10018713" cy="1752599"/>
          </a:xfrm>
        </p:spPr>
        <p:txBody>
          <a:bodyPr/>
          <a:lstStyle/>
          <a:p>
            <a:r>
              <a:rPr lang="uk-UA" b="1" dirty="0"/>
              <a:t>Парки й сади міста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3596" y="895149"/>
            <a:ext cx="5268404" cy="52650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uk-UA" dirty="0" smtClean="0"/>
              <a:t>Місто </a:t>
            </a:r>
            <a:r>
              <a:rPr lang="uk-UA" dirty="0"/>
              <a:t>славиться своїми парками й садами, що окрім рекреаційної функції мають неабияке історичне й культурне значіння. Два </a:t>
            </a:r>
            <a:r>
              <a:rPr lang="uk-UA" dirty="0" smtClean="0"/>
              <a:t>найстарші сади </a:t>
            </a:r>
            <a:r>
              <a:rPr lang="uk-UA" dirty="0"/>
              <a:t>в самому центрі Парижа — це сад </a:t>
            </a:r>
            <a:r>
              <a:rPr lang="uk-UA" dirty="0" err="1"/>
              <a:t>Тюїльрі</a:t>
            </a:r>
            <a:r>
              <a:rPr lang="uk-UA" dirty="0"/>
              <a:t> і Люксембурзький сад. Сад </a:t>
            </a:r>
            <a:r>
              <a:rPr lang="uk-UA" dirty="0" err="1"/>
              <a:t>Тюїльрі</a:t>
            </a:r>
            <a:r>
              <a:rPr lang="uk-UA" dirty="0"/>
              <a:t> створено в </a:t>
            </a:r>
            <a:r>
              <a:rPr lang="en-US" dirty="0"/>
              <a:t>XVI </a:t>
            </a:r>
            <a:r>
              <a:rPr lang="uk-UA" dirty="0"/>
              <a:t>столітті, на правому березі річки Сена поблизу Лувра, це був палацовий сад, що існує й досі. Люксембурзький сад, на лівому березі річки, в минулому належав приватному замку, і був побудований для Марії Медичі в </a:t>
            </a:r>
            <a:r>
              <a:rPr lang="en-US" dirty="0" smtClean="0"/>
              <a:t>1625</a:t>
            </a:r>
            <a:r>
              <a:rPr lang="uk-UA" dirty="0" smtClean="0"/>
              <a:t> </a:t>
            </a:r>
            <a:r>
              <a:rPr lang="uk-UA" dirty="0"/>
              <a:t>році.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181" y="1007131"/>
            <a:ext cx="5448758" cy="50712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984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Объект 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1555974"/>
              </p:ext>
            </p:extLst>
          </p:nvPr>
        </p:nvGraphicFramePr>
        <p:xfrm>
          <a:off x="3720447" y="1087027"/>
          <a:ext cx="5078479" cy="4566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2" y="2257569"/>
            <a:ext cx="2489585" cy="165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32" y="533013"/>
            <a:ext cx="2324078" cy="13626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2" y="4573384"/>
            <a:ext cx="2766018" cy="2104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41" y="5247383"/>
            <a:ext cx="2736642" cy="1510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163" y="628233"/>
            <a:ext cx="2728228" cy="1534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36" y="3019259"/>
            <a:ext cx="2672862" cy="1790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751414" y="332958"/>
            <a:ext cx="305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Екскурсійна програма</a:t>
            </a:r>
            <a:endParaRPr lang="uk-UA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92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24150" y="2711669"/>
            <a:ext cx="4272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Ейфелева вежа -</a:t>
            </a:r>
            <a:r>
              <a:rPr lang="uk-UA" dirty="0"/>
              <a:t> </a:t>
            </a:r>
            <a:r>
              <a:rPr lang="uk-UA" dirty="0" smtClean="0"/>
              <a:t>архітектурна </a:t>
            </a:r>
            <a:r>
              <a:rPr lang="uk-UA" dirty="0"/>
              <a:t>пам'ятка Парижа, розміщена на Марсовому полі, символ сучасної Франції. Вежу названо на честь її конструктора Густава Ейфеля. Сам Ейфель називав її </a:t>
            </a:r>
            <a:r>
              <a:rPr lang="uk-UA" dirty="0" smtClean="0"/>
              <a:t>300-метровою вежею.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62" y="0"/>
            <a:ext cx="63377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890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57199"/>
            <a:ext cx="6008914" cy="2721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5" y="457199"/>
            <a:ext cx="5116286" cy="27214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8257" y="408370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</a:rPr>
              <a:t>Тріумфальна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 арка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—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монументальне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оформлення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проїзду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урочиста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dirty="0" err="1" smtClean="0">
                <a:latin typeface="Arial" panose="020B0604020202020204" pitchFamily="34" charset="0"/>
              </a:rPr>
              <a:t>споруда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на честь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військових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перемог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знаменних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подій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споруда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на честь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видатної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особи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чи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події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— брама з одним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трьома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арочними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отворами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прикрашена скульптурами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написами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1586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52545" y="1173784"/>
            <a:ext cx="31462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Єлисейські Поля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 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головних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магіст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ралей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Париж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 по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ходить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 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Елізіума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цькій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міфології.</a:t>
            </a:r>
            <a:endParaRPr lang="fr-FR" sz="16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71 метр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довжина 1915 метрів.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Ця вулиця відома на весь 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 своїм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буржуазним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лем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величезною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кількістю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шикарних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магазинів. У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нотеатрах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розташованих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Єлисейських Полях 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проходять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прем'єри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кінофільмів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участю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тьох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кінозірок.</a:t>
            </a:r>
            <a:endParaRPr lang="fr-FR" dirty="0">
              <a:solidFill>
                <a:srgbClr val="0B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7" y="300170"/>
            <a:ext cx="8756591" cy="62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0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7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1_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9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1168</TotalTime>
  <Words>257</Words>
  <Application>Microsoft Office PowerPoint</Application>
  <PresentationFormat>Широкоэкранный</PresentationFormat>
  <Paragraphs>69</Paragraphs>
  <Slides>19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19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Corbel</vt:lpstr>
      <vt:lpstr>Impact</vt:lpstr>
      <vt:lpstr>Tw Cen MT</vt:lpstr>
      <vt:lpstr>Tw Cen MT Condensed</vt:lpstr>
      <vt:lpstr>Wingdings 3</vt:lpstr>
      <vt:lpstr>Параллакс</vt:lpstr>
      <vt:lpstr>Главное мероприятие</vt:lpstr>
      <vt:lpstr>Легкий дым</vt:lpstr>
      <vt:lpstr>Ретро</vt:lpstr>
      <vt:lpstr>1_Тема Office</vt:lpstr>
      <vt:lpstr>Базис</vt:lpstr>
      <vt:lpstr>Капля</vt:lpstr>
      <vt:lpstr>1_Ион (конференц-зал)</vt:lpstr>
      <vt:lpstr>Ион</vt:lpstr>
      <vt:lpstr>Интеграл</vt:lpstr>
      <vt:lpstr>Office Theme</vt:lpstr>
      <vt:lpstr>Все, що я знаю про Париж</vt:lpstr>
      <vt:lpstr>Основні відомості</vt:lpstr>
      <vt:lpstr>Презентация PowerPoint</vt:lpstr>
      <vt:lpstr>Освіта і наука</vt:lpstr>
      <vt:lpstr>Парки й сади міста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Moulin Rouge</vt:lpstr>
      <vt:lpstr>Презентация PowerPoint</vt:lpstr>
      <vt:lpstr>Презентация PowerPoint</vt:lpstr>
      <vt:lpstr>Не дивлячись на те, що Париж є чи не найвідвідуванішим туристами містом світу, існує безліч фактів про це місто, які залишаються маловідомими…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Природа-Карпат</dc:title>
  <dc:creator>Софія Криванчик</dc:creator>
  <cp:lastModifiedBy>Софія Криванчик</cp:lastModifiedBy>
  <cp:revision>89</cp:revision>
  <dcterms:created xsi:type="dcterms:W3CDTF">2013-09-05T18:32:40Z</dcterms:created>
  <dcterms:modified xsi:type="dcterms:W3CDTF">2014-02-28T21:05:45Z</dcterms:modified>
</cp:coreProperties>
</file>