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44D653-2C5A-492A-A236-97E29FB8D6A4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6245087-A866-49C4-B758-8EBEABBAF7C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4D653-2C5A-492A-A236-97E29FB8D6A4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45087-A866-49C4-B758-8EBEABBAF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F44D653-2C5A-492A-A236-97E29FB8D6A4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6245087-A866-49C4-B758-8EBEABBAF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4D653-2C5A-492A-A236-97E29FB8D6A4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45087-A866-49C4-B758-8EBEABBAF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44D653-2C5A-492A-A236-97E29FB8D6A4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6245087-A866-49C4-B758-8EBEABBAF7C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4D653-2C5A-492A-A236-97E29FB8D6A4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45087-A866-49C4-B758-8EBEABBAF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4D653-2C5A-492A-A236-97E29FB8D6A4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45087-A866-49C4-B758-8EBEABBAF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4D653-2C5A-492A-A236-97E29FB8D6A4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45087-A866-49C4-B758-8EBEABBAF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44D653-2C5A-492A-A236-97E29FB8D6A4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45087-A866-49C4-B758-8EBEABBAF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4D653-2C5A-492A-A236-97E29FB8D6A4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45087-A866-49C4-B758-8EBEABBAF7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4D653-2C5A-492A-A236-97E29FB8D6A4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245087-A866-49C4-B758-8EBEABBAF7C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F44D653-2C5A-492A-A236-97E29FB8D6A4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6245087-A866-49C4-B758-8EBEABBAF7C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</a:t>
            </a:r>
            <a:r>
              <a:rPr lang="uk-UA" dirty="0" err="1" smtClean="0"/>
              <a:t>інематографія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72132" y="3857628"/>
            <a:ext cx="2414582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uk-UA" dirty="0" smtClean="0"/>
              <a:t>Виконала:</a:t>
            </a:r>
          </a:p>
          <a:p>
            <a:pPr algn="l"/>
            <a:r>
              <a:rPr lang="uk-UA" dirty="0" smtClean="0"/>
              <a:t>Учениця 11-а класу</a:t>
            </a:r>
          </a:p>
          <a:p>
            <a:pPr algn="l"/>
            <a:r>
              <a:rPr lang="uk-UA" dirty="0" smtClean="0"/>
              <a:t>КЗО ДСЗШ №147</a:t>
            </a:r>
          </a:p>
          <a:p>
            <a:pPr algn="l"/>
            <a:r>
              <a:rPr lang="uk-UA" dirty="0" smtClean="0"/>
              <a:t>ім. В. Чорновола</a:t>
            </a:r>
          </a:p>
          <a:p>
            <a:pPr algn="l"/>
            <a:r>
              <a:rPr lang="uk-UA" dirty="0" smtClean="0"/>
              <a:t>Іващенко Ірини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Ю. ІЛЛЄНКО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 descr="http://i.i.ua/photo/images/pic/0/7/4921370_8c269b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857364"/>
            <a:ext cx="5715040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І. МИКОЛАЙЧУК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http://2.bp.blogspot.com/-zEd6xTJb1qg/UWEmqCs9V_I/AAAAAAAAAgk/3xiJPvsdAnM/s1600/%D1%82%D1%96%D0%BD%D1%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071678"/>
            <a:ext cx="4929222" cy="38870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К</a:t>
            </a:r>
            <a:r>
              <a:rPr lang="uk-UA" dirty="0" err="1" smtClean="0"/>
              <a:t>інематографія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Кіно залишалося найбільш масовим видом мистецтва. Щорічно близько 800 </a:t>
            </a:r>
            <a:r>
              <a:rPr lang="uk-UA" dirty="0" err="1" smtClean="0"/>
              <a:t>млн</a:t>
            </a:r>
            <a:r>
              <a:rPr lang="uk-UA" dirty="0" smtClean="0"/>
              <a:t> глядачів відвідувало понад 30 тис. кінотеатрів.</a:t>
            </a:r>
            <a:endParaRPr lang="ru-RU" dirty="0"/>
          </a:p>
        </p:txBody>
      </p:sp>
      <p:pic>
        <p:nvPicPr>
          <p:cNvPr id="27650" name="Picture 2" descr="http://dilovod.com.ua/Rizne/films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357562"/>
            <a:ext cx="4071966" cy="30576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         К</a:t>
            </a:r>
            <a:r>
              <a:rPr lang="uk-UA" dirty="0" err="1" smtClean="0"/>
              <a:t>інематографія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Жителів села обслуговували </a:t>
            </a:r>
            <a:r>
              <a:rPr lang="uk-UA" dirty="0" err="1" smtClean="0"/>
              <a:t>перусувні</a:t>
            </a:r>
            <a:r>
              <a:rPr lang="uk-UA" dirty="0" smtClean="0"/>
              <a:t> кіноустановки. Якість значної кількості фільмів була низькою і не справляла сильного враження на глядачів. Наприклад, у 1980 р. на студії </a:t>
            </a:r>
            <a:r>
              <a:rPr lang="uk-UA" dirty="0" err="1" smtClean="0"/>
              <a:t>“Укптелефільм”</a:t>
            </a:r>
            <a:r>
              <a:rPr lang="uk-UA" dirty="0" smtClean="0"/>
              <a:t> була знята документальна п</a:t>
            </a:r>
            <a:r>
              <a:rPr lang="en-US" dirty="0" smtClean="0"/>
              <a:t>`</a:t>
            </a:r>
            <a:r>
              <a:rPr lang="uk-UA" dirty="0" err="1" smtClean="0"/>
              <a:t>ятисерійна</a:t>
            </a:r>
            <a:r>
              <a:rPr lang="uk-UA" dirty="0" smtClean="0"/>
              <a:t> кінострічка </a:t>
            </a:r>
            <a:r>
              <a:rPr lang="uk-UA" dirty="0" err="1" smtClean="0"/>
              <a:t>“Відродження”</a:t>
            </a:r>
            <a:r>
              <a:rPr lang="uk-UA" dirty="0" smtClean="0"/>
              <a:t> – автобіографічна розповідь про життя Генерального секретаря ЦК КПРС Л.Брежнєва. Автори цього фільму були нагороджені державною премією УРСР імені Т.Шевченка.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dirty="0" smtClean="0"/>
              <a:t>        </a:t>
            </a:r>
            <a:r>
              <a:rPr lang="ru-RU" dirty="0" smtClean="0"/>
              <a:t> </a:t>
            </a:r>
            <a:r>
              <a:rPr lang="ru-RU" dirty="0" smtClean="0"/>
              <a:t>К</a:t>
            </a:r>
            <a:r>
              <a:rPr lang="uk-UA" dirty="0" err="1" smtClean="0"/>
              <a:t>інематографія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Головними кіностудіями України були Київська кіностудія ім. О.Довженка та Одеська кіностудія, де працювали відомі </a:t>
            </a:r>
            <a:r>
              <a:rPr lang="uk-UA" dirty="0" err="1" smtClean="0"/>
              <a:t>режиреси</a:t>
            </a:r>
            <a:r>
              <a:rPr lang="uk-UA" dirty="0" smtClean="0"/>
              <a:t> й актори: Л. Биков, А. </a:t>
            </a:r>
            <a:r>
              <a:rPr lang="uk-UA" dirty="0" err="1" smtClean="0"/>
              <a:t>Буковський</a:t>
            </a:r>
            <a:r>
              <a:rPr lang="uk-UA" dirty="0" smtClean="0"/>
              <a:t>, В. Івченко, Ю.Іллєнко, Т.Левчук, М. </a:t>
            </a:r>
            <a:r>
              <a:rPr lang="uk-UA" dirty="0" err="1" smtClean="0"/>
              <a:t>Мащенко</a:t>
            </a:r>
            <a:r>
              <a:rPr lang="uk-UA" dirty="0" smtClean="0"/>
              <a:t>, О.Муратов та інші. Більшість фільмів виходила російською мовою. У 1996 році у Києві було засновано нову студію </a:t>
            </a:r>
            <a:r>
              <a:rPr lang="uk-UA" dirty="0" err="1" smtClean="0"/>
              <a:t>“Укртелефільм”</a:t>
            </a:r>
            <a:endParaRPr lang="uk-UA" dirty="0" smtClean="0"/>
          </a:p>
          <a:p>
            <a:r>
              <a:rPr lang="uk-UA" dirty="0" smtClean="0"/>
              <a:t>Партійне і державне керівництво пильно стежило за змістом та сюжетною лінією фільмів.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         К</a:t>
            </a:r>
            <a:r>
              <a:rPr lang="uk-UA" dirty="0" err="1" smtClean="0"/>
              <a:t>інематографія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Однак і за цих умов майстри кінематографу створювали справжні шедеври. Одним з них, без сумніву, був фільм С. Параджанова </a:t>
            </a:r>
            <a:r>
              <a:rPr lang="uk-UA" dirty="0" err="1" smtClean="0"/>
              <a:t>“Тіні</a:t>
            </a:r>
            <a:r>
              <a:rPr lang="uk-UA" dirty="0" smtClean="0"/>
              <a:t> забутих </a:t>
            </a:r>
            <a:r>
              <a:rPr lang="uk-UA" dirty="0" err="1" smtClean="0"/>
              <a:t>предків”</a:t>
            </a:r>
            <a:r>
              <a:rPr lang="uk-UA" dirty="0" smtClean="0"/>
              <a:t>, поставлений зо повістю М. Коцюбинського. Однак його показ, як і іншого фільму цього режисера </a:t>
            </a:r>
            <a:r>
              <a:rPr lang="uk-UA" dirty="0" err="1" smtClean="0"/>
              <a:t>“Київські</a:t>
            </a:r>
            <a:r>
              <a:rPr lang="uk-UA" dirty="0" smtClean="0"/>
              <a:t> </a:t>
            </a:r>
            <a:r>
              <a:rPr lang="uk-UA" dirty="0" err="1" smtClean="0"/>
              <a:t>фрески”</a:t>
            </a:r>
            <a:r>
              <a:rPr lang="uk-UA" dirty="0" smtClean="0"/>
              <a:t>, на довгий час був заборонений. За дисидентську діяльність С. Параджанова на півтора десятиріччя позбавили можливості займатися кіномистецтвом.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         К</a:t>
            </a:r>
            <a:r>
              <a:rPr lang="uk-UA" dirty="0" err="1" smtClean="0"/>
              <a:t>інематографія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Також було </a:t>
            </a:r>
            <a:r>
              <a:rPr lang="uk-UA" dirty="0" err="1" smtClean="0"/>
              <a:t>позбавленно</a:t>
            </a:r>
            <a:r>
              <a:rPr lang="uk-UA" dirty="0" smtClean="0"/>
              <a:t> прокату і фільм Ю. Іллєнка </a:t>
            </a:r>
            <a:r>
              <a:rPr lang="uk-UA" dirty="0" err="1" smtClean="0"/>
              <a:t>“Криниця</a:t>
            </a:r>
            <a:r>
              <a:rPr lang="uk-UA" dirty="0" smtClean="0"/>
              <a:t> для </a:t>
            </a:r>
            <a:r>
              <a:rPr lang="uk-UA" dirty="0" err="1" smtClean="0"/>
              <a:t>спраглих”</a:t>
            </a:r>
            <a:r>
              <a:rPr lang="uk-UA" dirty="0" smtClean="0"/>
              <a:t> за сценарієм І. Драча. Досягнення українського кіно 60-х років став фільм режисера В. Денисенка </a:t>
            </a:r>
            <a:r>
              <a:rPr lang="uk-UA" dirty="0" err="1" smtClean="0"/>
              <a:t>“Сон”</a:t>
            </a:r>
            <a:r>
              <a:rPr lang="uk-UA" dirty="0" smtClean="0"/>
              <a:t>. Роль молодого Т. Шевченка зіграв видатний актор І. Миколайчук, який був також режисером і виконавцем головних ролей у фільмах </a:t>
            </a:r>
            <a:r>
              <a:rPr lang="uk-UA" dirty="0" err="1" smtClean="0"/>
              <a:t>“Білий</a:t>
            </a:r>
            <a:r>
              <a:rPr lang="uk-UA" dirty="0" smtClean="0"/>
              <a:t> птах з чорною </a:t>
            </a:r>
            <a:r>
              <a:rPr lang="uk-UA" dirty="0" err="1" smtClean="0"/>
              <a:t>ознакою”</a:t>
            </a:r>
            <a:r>
              <a:rPr lang="uk-UA" dirty="0" smtClean="0"/>
              <a:t> і </a:t>
            </a:r>
            <a:r>
              <a:rPr lang="uk-UA" dirty="0" err="1" smtClean="0"/>
              <a:t>“Вавилон”</a:t>
            </a:r>
            <a:r>
              <a:rPr lang="uk-UA" dirty="0" smtClean="0"/>
              <a:t> – ХХ. Перший з них </a:t>
            </a:r>
            <a:r>
              <a:rPr lang="uk-UA" dirty="0" err="1" smtClean="0"/>
              <a:t>отриав</a:t>
            </a:r>
            <a:r>
              <a:rPr lang="uk-UA" dirty="0" smtClean="0"/>
              <a:t> головний приз Московського міжнародного кінофестивалю 1971 р.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Кіностудія ім. Довженка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5842" name="Picture 2" descr="http://vi.ill.in.ua/m/0x0/1799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928802"/>
            <a:ext cx="5286412" cy="39589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</a:t>
            </a:r>
            <a:r>
              <a:rPr lang="uk-UA" dirty="0" err="1" smtClean="0"/>
              <a:t>Укртелефільм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4818" name="Picture 2" descr="http://photos.wikimapia.org/p/00/00/64/84/29_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928802"/>
            <a:ext cx="5715000" cy="3962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С. </a:t>
            </a:r>
            <a:r>
              <a:rPr lang="uk-UA" dirty="0" err="1" smtClean="0"/>
              <a:t>параджанов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3794" name="Picture 2" descr="http://espreso.tv/image/data/news/2014/01/126302601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785926"/>
            <a:ext cx="5500726" cy="41255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</TotalTime>
  <Words>360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Кінематографія</vt:lpstr>
      <vt:lpstr>          Кінематографія</vt:lpstr>
      <vt:lpstr>          Кінематографія</vt:lpstr>
      <vt:lpstr>          Кінематографія</vt:lpstr>
      <vt:lpstr>          Кінематографія</vt:lpstr>
      <vt:lpstr>          Кінематографія</vt:lpstr>
      <vt:lpstr>  Кіностудія ім. Довженка</vt:lpstr>
      <vt:lpstr>           Укртелефільм </vt:lpstr>
      <vt:lpstr>         С. параджанов</vt:lpstr>
      <vt:lpstr>             Ю. ІЛЛЄНКО</vt:lpstr>
      <vt:lpstr>           І. МИКОЛАЙЧУК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Кінематографія</dc:title>
  <dc:creator>USER</dc:creator>
  <cp:lastModifiedBy>USER</cp:lastModifiedBy>
  <cp:revision>3</cp:revision>
  <dcterms:created xsi:type="dcterms:W3CDTF">2014-02-26T20:05:15Z</dcterms:created>
  <dcterms:modified xsi:type="dcterms:W3CDTF">2014-02-26T20:32:56Z</dcterms:modified>
</cp:coreProperties>
</file>