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46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Культура рідного краю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93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Артинов</a:t>
            </a:r>
            <a:r>
              <a:rPr lang="ru-RU" dirty="0" smtClean="0"/>
              <a:t> </a:t>
            </a:r>
            <a:r>
              <a:rPr lang="ru-RU" dirty="0" err="1"/>
              <a:t>Григорій</a:t>
            </a:r>
            <a:r>
              <a:rPr lang="ru-RU" dirty="0"/>
              <a:t> </a:t>
            </a:r>
            <a:r>
              <a:rPr lang="ru-RU" dirty="0" smtClean="0"/>
              <a:t>Григорович</a:t>
            </a:r>
            <a:endParaRPr lang="ru-RU" dirty="0"/>
          </a:p>
          <a:p>
            <a:r>
              <a:rPr lang="ru-RU" dirty="0" err="1"/>
              <a:t>Мархель</a:t>
            </a:r>
            <a:r>
              <a:rPr lang="ru-RU" dirty="0"/>
              <a:t> Роман </a:t>
            </a:r>
            <a:r>
              <a:rPr lang="ru-RU" dirty="0" smtClean="0"/>
              <a:t>Романович</a:t>
            </a:r>
            <a:endParaRPr lang="ru-RU" dirty="0"/>
          </a:p>
          <a:p>
            <a:r>
              <a:rPr lang="ru-RU" dirty="0" err="1"/>
              <a:t>Спусканюк</a:t>
            </a:r>
            <a:r>
              <a:rPr lang="ru-RU" dirty="0"/>
              <a:t> </a:t>
            </a:r>
            <a:r>
              <a:rPr lang="ru-RU" dirty="0" err="1"/>
              <a:t>Володимир</a:t>
            </a:r>
            <a:r>
              <a:rPr lang="ru-RU" dirty="0"/>
              <a:t> Захарович</a:t>
            </a:r>
          </a:p>
          <a:p>
            <a:r>
              <a:rPr lang="ru-RU" dirty="0" err="1" smtClean="0"/>
              <a:t>Чорновіл</a:t>
            </a:r>
            <a:r>
              <a:rPr lang="ru-RU" dirty="0" smtClean="0"/>
              <a:t> </a:t>
            </a:r>
            <a:r>
              <a:rPr lang="ru-RU" dirty="0" err="1"/>
              <a:t>Дмитро</a:t>
            </a:r>
            <a:r>
              <a:rPr lang="ru-RU" dirty="0"/>
              <a:t> Семенович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Архітектори Вінниці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678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988840"/>
            <a:ext cx="4248472" cy="4608512"/>
          </a:xfrm>
        </p:spPr>
        <p:txBody>
          <a:bodyPr>
            <a:normAutofit fontScale="47500" lnSpcReduction="20000"/>
          </a:bodyPr>
          <a:lstStyle/>
          <a:p>
            <a:r>
              <a:rPr lang="ru-RU" dirty="0" err="1"/>
              <a:t>Григорій</a:t>
            </a:r>
            <a:r>
              <a:rPr lang="ru-RU" dirty="0"/>
              <a:t> </a:t>
            </a:r>
            <a:r>
              <a:rPr lang="ru-RU" dirty="0" err="1"/>
              <a:t>Артинов</a:t>
            </a:r>
            <a:r>
              <a:rPr lang="ru-RU" dirty="0"/>
              <a:t> </a:t>
            </a:r>
            <a:r>
              <a:rPr lang="ru-RU" dirty="0" err="1"/>
              <a:t>народився</a:t>
            </a:r>
            <a:r>
              <a:rPr lang="ru-RU" dirty="0"/>
              <a:t> 1860 року у </a:t>
            </a:r>
            <a:r>
              <a:rPr lang="ru-RU" dirty="0" err="1"/>
              <a:t>місті</a:t>
            </a:r>
            <a:r>
              <a:rPr lang="ru-RU" dirty="0"/>
              <a:t> </a:t>
            </a:r>
            <a:r>
              <a:rPr lang="ru-RU" dirty="0" err="1"/>
              <a:t>Ніжин</a:t>
            </a:r>
            <a:r>
              <a:rPr lang="ru-RU" dirty="0"/>
              <a:t> на </a:t>
            </a:r>
            <a:r>
              <a:rPr lang="ru-RU" dirty="0" err="1" smtClean="0"/>
              <a:t>Чернігівщині</a:t>
            </a:r>
            <a:r>
              <a:rPr lang="ru-RU" dirty="0" smtClean="0"/>
              <a:t>.</a:t>
            </a:r>
          </a:p>
          <a:p>
            <a:r>
              <a:rPr lang="ru-RU" dirty="0" smtClean="0"/>
              <a:t>У </a:t>
            </a:r>
            <a:r>
              <a:rPr lang="ru-RU" dirty="0" err="1" smtClean="0"/>
              <a:t>Вінниці</a:t>
            </a:r>
            <a:r>
              <a:rPr lang="ru-RU" dirty="0" smtClean="0"/>
              <a:t> </a:t>
            </a:r>
            <a:r>
              <a:rPr lang="ru-RU" dirty="0" err="1" smtClean="0"/>
              <a:t>оселився</a:t>
            </a:r>
            <a:r>
              <a:rPr lang="ru-RU" dirty="0" smtClean="0"/>
              <a:t> у </a:t>
            </a:r>
            <a:r>
              <a:rPr lang="ru-RU" dirty="0" err="1" smtClean="0"/>
              <a:t>вересні</a:t>
            </a:r>
            <a:r>
              <a:rPr lang="ru-RU" dirty="0" smtClean="0"/>
              <a:t> 1899.</a:t>
            </a:r>
          </a:p>
          <a:p>
            <a:r>
              <a:rPr lang="ru-RU" dirty="0" smtClean="0"/>
              <a:t>У 1900 </a:t>
            </a:r>
            <a:r>
              <a:rPr lang="ru-RU" dirty="0" err="1" smtClean="0"/>
              <a:t>році</a:t>
            </a:r>
            <a:r>
              <a:rPr lang="ru-RU" dirty="0" smtClean="0"/>
              <a:t> </a:t>
            </a:r>
            <a:r>
              <a:rPr lang="ru-RU" dirty="0" err="1" smtClean="0"/>
              <a:t>архітекторові</a:t>
            </a:r>
            <a:r>
              <a:rPr lang="ru-RU" dirty="0" smtClean="0"/>
              <a:t> </a:t>
            </a:r>
            <a:r>
              <a:rPr lang="ru-RU" dirty="0" err="1" smtClean="0"/>
              <a:t>доручають</a:t>
            </a:r>
            <a:r>
              <a:rPr lang="ru-RU" dirty="0" smtClean="0"/>
              <a:t> </a:t>
            </a:r>
            <a:r>
              <a:rPr lang="ru-RU" dirty="0" err="1" smtClean="0"/>
              <a:t>проектування</a:t>
            </a:r>
            <a:r>
              <a:rPr lang="ru-RU" dirty="0" smtClean="0"/>
              <a:t> </a:t>
            </a:r>
            <a:r>
              <a:rPr lang="ru-RU" dirty="0" err="1" smtClean="0"/>
              <a:t>Вінницької</a:t>
            </a:r>
            <a:r>
              <a:rPr lang="ru-RU" dirty="0" smtClean="0"/>
              <a:t> </a:t>
            </a:r>
            <a:r>
              <a:rPr lang="ru-RU" dirty="0" err="1" smtClean="0"/>
              <a:t>жіночої</a:t>
            </a:r>
            <a:r>
              <a:rPr lang="ru-RU" dirty="0" smtClean="0"/>
              <a:t> </a:t>
            </a:r>
            <a:r>
              <a:rPr lang="ru-RU" dirty="0" err="1" smtClean="0"/>
              <a:t>гімназії</a:t>
            </a:r>
            <a:r>
              <a:rPr lang="ru-RU" dirty="0" smtClean="0"/>
              <a:t>. </a:t>
            </a:r>
          </a:p>
          <a:p>
            <a:r>
              <a:rPr lang="ru-RU" dirty="0" smtClean="0"/>
              <a:t>У 1903 </a:t>
            </a:r>
            <a:r>
              <a:rPr lang="ru-RU" dirty="0" err="1" smtClean="0"/>
              <a:t>році</a:t>
            </a:r>
            <a:r>
              <a:rPr lang="ru-RU" dirty="0" smtClean="0"/>
              <a:t> </a:t>
            </a:r>
            <a:r>
              <a:rPr lang="ru-RU" dirty="0" err="1" smtClean="0"/>
              <a:t>будує</a:t>
            </a:r>
            <a:r>
              <a:rPr lang="ru-RU" dirty="0" smtClean="0"/>
              <a:t> </a:t>
            </a:r>
            <a:r>
              <a:rPr lang="ru-RU" dirty="0" err="1" smtClean="0"/>
              <a:t>нову</a:t>
            </a:r>
            <a:r>
              <a:rPr lang="ru-RU" dirty="0" smtClean="0"/>
              <a:t> синагогу. </a:t>
            </a:r>
            <a:r>
              <a:rPr lang="ru-RU" dirty="0" err="1" smtClean="0"/>
              <a:t>Артинов</a:t>
            </a:r>
            <a:r>
              <a:rPr lang="ru-RU" dirty="0" smtClean="0"/>
              <a:t> </a:t>
            </a:r>
            <a:r>
              <a:rPr lang="ru-RU" dirty="0" err="1" smtClean="0"/>
              <a:t>проектував</a:t>
            </a:r>
            <a:r>
              <a:rPr lang="ru-RU" dirty="0" smtClean="0"/>
              <a:t> </a:t>
            </a:r>
            <a:r>
              <a:rPr lang="ru-RU" dirty="0" err="1" smtClean="0"/>
              <a:t>будинки</a:t>
            </a:r>
            <a:r>
              <a:rPr lang="ru-RU" dirty="0" smtClean="0"/>
              <a:t> «</a:t>
            </a:r>
            <a:r>
              <a:rPr lang="ru-RU" dirty="0" err="1" smtClean="0"/>
              <a:t>прибуткового</a:t>
            </a:r>
            <a:r>
              <a:rPr lang="ru-RU" dirty="0" smtClean="0"/>
              <a:t>» типу — </a:t>
            </a:r>
            <a:r>
              <a:rPr lang="ru-RU" dirty="0" err="1" smtClean="0"/>
              <a:t>це</a:t>
            </a:r>
            <a:r>
              <a:rPr lang="ru-RU" dirty="0" smtClean="0"/>
              <a:t> 2-х, 3-х </a:t>
            </a:r>
            <a:r>
              <a:rPr lang="ru-RU" dirty="0" err="1" smtClean="0"/>
              <a:t>поверхові</a:t>
            </a:r>
            <a:r>
              <a:rPr lang="ru-RU" dirty="0" smtClean="0"/>
              <a:t> </a:t>
            </a:r>
            <a:r>
              <a:rPr lang="ru-RU" dirty="0" err="1" smtClean="0"/>
              <a:t>житлові</a:t>
            </a:r>
            <a:r>
              <a:rPr lang="ru-RU" dirty="0" smtClean="0"/>
              <a:t> </a:t>
            </a:r>
            <a:r>
              <a:rPr lang="ru-RU" dirty="0" err="1" smtClean="0"/>
              <a:t>будівлі</a:t>
            </a:r>
            <a:r>
              <a:rPr lang="ru-RU" dirty="0" smtClean="0"/>
              <a:t>, де на 1 </a:t>
            </a:r>
            <a:r>
              <a:rPr lang="ru-RU" dirty="0" err="1" smtClean="0"/>
              <a:t>поверсі</a:t>
            </a:r>
            <a:r>
              <a:rPr lang="ru-RU" dirty="0" smtClean="0"/>
              <a:t> були </a:t>
            </a:r>
            <a:r>
              <a:rPr lang="ru-RU" dirty="0" err="1" smtClean="0"/>
              <a:t>приміщення</a:t>
            </a:r>
            <a:r>
              <a:rPr lang="ru-RU" dirty="0" smtClean="0"/>
              <a:t> для </a:t>
            </a:r>
            <a:r>
              <a:rPr lang="ru-RU" dirty="0" err="1" smtClean="0"/>
              <a:t>магазинів</a:t>
            </a:r>
            <a:r>
              <a:rPr lang="ru-RU" dirty="0" smtClean="0"/>
              <a:t>. </a:t>
            </a:r>
          </a:p>
          <a:p>
            <a:r>
              <a:rPr lang="ru-RU" dirty="0" err="1" smtClean="0"/>
              <a:t>Міська</a:t>
            </a:r>
            <a:r>
              <a:rPr lang="ru-RU" dirty="0" smtClean="0"/>
              <a:t> </a:t>
            </a:r>
            <a:r>
              <a:rPr lang="ru-RU" dirty="0" err="1" smtClean="0"/>
              <a:t>бібліотека</a:t>
            </a:r>
            <a:r>
              <a:rPr lang="ru-RU" dirty="0" smtClean="0"/>
              <a:t> </a:t>
            </a:r>
            <a:r>
              <a:rPr lang="ru-RU" dirty="0" err="1" smtClean="0"/>
              <a:t>імені</a:t>
            </a:r>
            <a:r>
              <a:rPr lang="ru-RU" dirty="0" smtClean="0"/>
              <a:t> Гоголя </a:t>
            </a:r>
            <a:r>
              <a:rPr lang="ru-RU" dirty="0" err="1" smtClean="0"/>
              <a:t>збудована</a:t>
            </a:r>
            <a:r>
              <a:rPr lang="ru-RU" dirty="0" smtClean="0"/>
              <a:t> у 1902–1907. </a:t>
            </a:r>
          </a:p>
          <a:p>
            <a:r>
              <a:rPr lang="ru-RU" dirty="0" smtClean="0"/>
              <a:t>Лише </a:t>
            </a:r>
            <a:r>
              <a:rPr lang="ru-RU" dirty="0" err="1" smtClean="0"/>
              <a:t>протягом</a:t>
            </a:r>
            <a:r>
              <a:rPr lang="ru-RU" dirty="0" smtClean="0"/>
              <a:t> 1910 року за проектом </a:t>
            </a:r>
            <a:r>
              <a:rPr lang="ru-RU" dirty="0" err="1" smtClean="0"/>
              <a:t>архітектора</a:t>
            </a:r>
            <a:r>
              <a:rPr lang="ru-RU" dirty="0" smtClean="0"/>
              <a:t> були </a:t>
            </a:r>
            <a:r>
              <a:rPr lang="ru-RU" dirty="0" err="1" smtClean="0"/>
              <a:t>побудовані</a:t>
            </a:r>
            <a:r>
              <a:rPr lang="ru-RU" dirty="0" smtClean="0"/>
              <a:t>: </a:t>
            </a:r>
            <a:r>
              <a:rPr lang="ru-RU" dirty="0" err="1" smtClean="0"/>
              <a:t>церква</a:t>
            </a:r>
            <a:r>
              <a:rPr lang="ru-RU" dirty="0" smtClean="0"/>
              <a:t> </a:t>
            </a:r>
            <a:r>
              <a:rPr lang="ru-RU" dirty="0" err="1" smtClean="0"/>
              <a:t>Воскресіння</a:t>
            </a:r>
            <a:r>
              <a:rPr lang="ru-RU" dirty="0" smtClean="0"/>
              <a:t> Христова на православному </a:t>
            </a:r>
            <a:r>
              <a:rPr lang="ru-RU" dirty="0" err="1" smtClean="0"/>
              <a:t>кладовищі</a:t>
            </a:r>
            <a:r>
              <a:rPr lang="ru-RU" dirty="0" smtClean="0"/>
              <a:t> (нині храм по </a:t>
            </a:r>
            <a:r>
              <a:rPr lang="ru-RU" dirty="0" err="1" smtClean="0"/>
              <a:t>Хмельницькому</a:t>
            </a:r>
            <a:r>
              <a:rPr lang="ru-RU" dirty="0" smtClean="0"/>
              <a:t> </a:t>
            </a:r>
            <a:r>
              <a:rPr lang="ru-RU" dirty="0" err="1" smtClean="0"/>
              <a:t>шосе</a:t>
            </a:r>
            <a:r>
              <a:rPr lang="ru-RU" dirty="0" smtClean="0"/>
              <a:t>, 5), </a:t>
            </a:r>
            <a:r>
              <a:rPr lang="ru-RU" dirty="0" err="1" smtClean="0"/>
              <a:t>міський</a:t>
            </a:r>
            <a:r>
              <a:rPr lang="ru-RU" dirty="0" smtClean="0"/>
              <a:t> театр, </a:t>
            </a:r>
            <a:r>
              <a:rPr lang="ru-RU" dirty="0" err="1" smtClean="0"/>
              <a:t>шість</a:t>
            </a:r>
            <a:r>
              <a:rPr lang="ru-RU" dirty="0" smtClean="0"/>
              <a:t> </a:t>
            </a:r>
            <a:r>
              <a:rPr lang="ru-RU" dirty="0" err="1" smtClean="0"/>
              <a:t>будинків</a:t>
            </a:r>
            <a:r>
              <a:rPr lang="ru-RU" dirty="0" smtClean="0"/>
              <a:t> по </a:t>
            </a:r>
            <a:r>
              <a:rPr lang="ru-RU" dirty="0" err="1" smtClean="0"/>
              <a:t>центральній</a:t>
            </a:r>
            <a:r>
              <a:rPr lang="ru-RU" dirty="0" smtClean="0"/>
              <a:t> </a:t>
            </a:r>
            <a:r>
              <a:rPr lang="ru-RU" dirty="0" err="1" smtClean="0"/>
              <a:t>вулиці</a:t>
            </a:r>
            <a:r>
              <a:rPr lang="ru-RU" dirty="0" smtClean="0"/>
              <a:t>, нині </a:t>
            </a:r>
            <a:r>
              <a:rPr lang="ru-RU" dirty="0" err="1" smtClean="0"/>
              <a:t>Соборній</a:t>
            </a:r>
            <a:r>
              <a:rPr lang="ru-RU" dirty="0" smtClean="0"/>
              <a:t>. </a:t>
            </a:r>
          </a:p>
          <a:p>
            <a:r>
              <a:rPr lang="ru-RU" dirty="0" err="1" smtClean="0"/>
              <a:t>Будинок</a:t>
            </a:r>
            <a:r>
              <a:rPr lang="ru-RU" dirty="0" smtClean="0"/>
              <a:t> </a:t>
            </a:r>
            <a:r>
              <a:rPr lang="ru-RU" dirty="0" err="1" smtClean="0"/>
              <a:t>міської</a:t>
            </a:r>
            <a:r>
              <a:rPr lang="ru-RU" dirty="0" smtClean="0"/>
              <a:t> Думи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збудований</a:t>
            </a:r>
            <a:r>
              <a:rPr lang="ru-RU" dirty="0" smtClean="0"/>
              <a:t> у 1911 </a:t>
            </a:r>
            <a:r>
              <a:rPr lang="ru-RU" dirty="0" err="1" smtClean="0"/>
              <a:t>році</a:t>
            </a:r>
            <a:r>
              <a:rPr lang="ru-RU" dirty="0" smtClean="0"/>
              <a:t>.</a:t>
            </a:r>
          </a:p>
          <a:p>
            <a:r>
              <a:rPr lang="ru-RU" dirty="0"/>
              <a:t> </a:t>
            </a:r>
            <a:r>
              <a:rPr lang="ru-RU" dirty="0" err="1"/>
              <a:t>Архітектор</a:t>
            </a:r>
            <a:r>
              <a:rPr lang="ru-RU" dirty="0"/>
              <a:t> </a:t>
            </a:r>
            <a:r>
              <a:rPr lang="ru-RU" dirty="0" err="1"/>
              <a:t>приймав</a:t>
            </a:r>
            <a:r>
              <a:rPr lang="ru-RU" dirty="0"/>
              <a:t> </a:t>
            </a:r>
            <a:r>
              <a:rPr lang="ru-RU" dirty="0" err="1"/>
              <a:t>активну</a:t>
            </a:r>
            <a:r>
              <a:rPr lang="ru-RU" dirty="0"/>
              <a:t> участь у </a:t>
            </a:r>
            <a:r>
              <a:rPr lang="ru-RU" dirty="0" err="1"/>
              <a:t>проектуванні</a:t>
            </a:r>
            <a:r>
              <a:rPr lang="ru-RU" dirty="0"/>
              <a:t> </a:t>
            </a:r>
            <a:r>
              <a:rPr lang="ru-RU" dirty="0" err="1"/>
              <a:t>міської</a:t>
            </a:r>
            <a:r>
              <a:rPr lang="ru-RU" dirty="0"/>
              <a:t> </a:t>
            </a:r>
            <a:r>
              <a:rPr lang="ru-RU" dirty="0" err="1"/>
              <a:t>водогінної</a:t>
            </a:r>
            <a:r>
              <a:rPr lang="ru-RU" dirty="0"/>
              <a:t> </a:t>
            </a:r>
            <a:r>
              <a:rPr lang="ru-RU" dirty="0" err="1"/>
              <a:t>мережі</a:t>
            </a:r>
            <a:r>
              <a:rPr lang="ru-RU" dirty="0"/>
              <a:t>. За його проектом </a:t>
            </a:r>
            <a:r>
              <a:rPr lang="ru-RU" dirty="0" err="1"/>
              <a:t>споруджено</a:t>
            </a:r>
            <a:r>
              <a:rPr lang="ru-RU" dirty="0"/>
              <a:t> символ </a:t>
            </a:r>
            <a:r>
              <a:rPr lang="ru-RU" dirty="0" err="1"/>
              <a:t>Вінниці</a:t>
            </a:r>
            <a:r>
              <a:rPr lang="ru-RU" dirty="0"/>
              <a:t> — </a:t>
            </a:r>
            <a:r>
              <a:rPr lang="ru-RU" dirty="0" err="1"/>
              <a:t>Водонапірну</a:t>
            </a:r>
            <a:r>
              <a:rPr lang="ru-RU" dirty="0"/>
              <a:t> вежу 1912 </a:t>
            </a:r>
            <a:r>
              <a:rPr lang="ru-RU" dirty="0" err="1"/>
              <a:t>році</a:t>
            </a:r>
            <a:r>
              <a:rPr lang="ru-RU" dirty="0"/>
              <a:t> та </a:t>
            </a:r>
            <a:r>
              <a:rPr lang="ru-RU" dirty="0" err="1"/>
              <a:t>водозабірні</a:t>
            </a:r>
            <a:r>
              <a:rPr lang="ru-RU" dirty="0"/>
              <a:t> </a:t>
            </a:r>
            <a:r>
              <a:rPr lang="ru-RU" dirty="0" err="1"/>
              <a:t>споруди</a:t>
            </a:r>
            <a:r>
              <a:rPr lang="ru-RU" dirty="0"/>
              <a:t> на </a:t>
            </a:r>
            <a:r>
              <a:rPr lang="ru-RU" dirty="0" err="1"/>
              <a:t>острові</a:t>
            </a:r>
            <a:r>
              <a:rPr lang="ru-RU" dirty="0"/>
              <a:t> Бригантина. Не </a:t>
            </a:r>
            <a:r>
              <a:rPr lang="ru-RU" dirty="0" err="1"/>
              <a:t>обійшлося</a:t>
            </a:r>
            <a:r>
              <a:rPr lang="ru-RU" dirty="0"/>
              <a:t> без нього і </a:t>
            </a:r>
            <a:r>
              <a:rPr lang="ru-RU" dirty="0" err="1"/>
              <a:t>будівництво</a:t>
            </a:r>
            <a:r>
              <a:rPr lang="ru-RU" dirty="0"/>
              <a:t> трамвая та </a:t>
            </a:r>
            <a:r>
              <a:rPr lang="ru-RU" dirty="0" err="1"/>
              <a:t>електростанції</a:t>
            </a:r>
            <a:r>
              <a:rPr lang="ru-RU" dirty="0"/>
              <a:t> у 1913 </a:t>
            </a:r>
            <a:r>
              <a:rPr lang="ru-RU" dirty="0" err="1"/>
              <a:t>році</a:t>
            </a:r>
            <a:r>
              <a:rPr lang="ru-RU" dirty="0"/>
              <a:t>.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 err="1" smtClean="0"/>
              <a:t>Сьогоднішнє</a:t>
            </a:r>
            <a:r>
              <a:rPr lang="ru-RU" dirty="0" smtClean="0"/>
              <a:t> </a:t>
            </a:r>
            <a:r>
              <a:rPr lang="ru-RU" dirty="0" err="1"/>
              <a:t>архітектурне</a:t>
            </a:r>
            <a:r>
              <a:rPr lang="ru-RU" dirty="0"/>
              <a:t> </a:t>
            </a:r>
            <a:r>
              <a:rPr lang="ru-RU" dirty="0" err="1"/>
              <a:t>обличчя</a:t>
            </a:r>
            <a:r>
              <a:rPr lang="ru-RU" dirty="0"/>
              <a:t> </a:t>
            </a:r>
            <a:r>
              <a:rPr lang="ru-RU" dirty="0" err="1"/>
              <a:t>міста</a:t>
            </a:r>
            <a:r>
              <a:rPr lang="ru-RU" dirty="0"/>
              <a:t> </a:t>
            </a:r>
            <a:r>
              <a:rPr lang="ru-RU" dirty="0" err="1"/>
              <a:t>досить</a:t>
            </a:r>
            <a:r>
              <a:rPr lang="ru-RU" dirty="0"/>
              <a:t> </a:t>
            </a:r>
            <a:r>
              <a:rPr lang="ru-RU" dirty="0" err="1"/>
              <a:t>важко</a:t>
            </a:r>
            <a:r>
              <a:rPr lang="ru-RU" dirty="0"/>
              <a:t> </a:t>
            </a:r>
            <a:r>
              <a:rPr lang="ru-RU" dirty="0" err="1"/>
              <a:t>уявити</a:t>
            </a:r>
            <a:r>
              <a:rPr lang="ru-RU" dirty="0"/>
              <a:t> без таких </a:t>
            </a:r>
            <a:r>
              <a:rPr lang="ru-RU" dirty="0" err="1"/>
              <a:t>споруд</a:t>
            </a:r>
            <a:r>
              <a:rPr lang="ru-RU" dirty="0"/>
              <a:t>, як </a:t>
            </a:r>
            <a:r>
              <a:rPr lang="ru-RU" dirty="0" err="1"/>
              <a:t>готель</a:t>
            </a:r>
            <a:r>
              <a:rPr lang="ru-RU" dirty="0"/>
              <a:t> «Савой» (</a:t>
            </a:r>
            <a:r>
              <a:rPr lang="ru-RU" dirty="0" err="1"/>
              <a:t>будівля</a:t>
            </a:r>
            <a:r>
              <a:rPr lang="ru-RU" dirty="0"/>
              <a:t> 1912 року), </a:t>
            </a:r>
            <a:r>
              <a:rPr lang="ru-RU" dirty="0" err="1"/>
              <a:t>міський</a:t>
            </a:r>
            <a:r>
              <a:rPr lang="ru-RU" dirty="0"/>
              <a:t> театр (1910, </a:t>
            </a:r>
            <a:r>
              <a:rPr lang="ru-RU" dirty="0" err="1"/>
              <a:t>перебудований</a:t>
            </a:r>
            <a:r>
              <a:rPr lang="ru-RU" dirty="0"/>
              <a:t> у 1948–1950), Свято-</a:t>
            </a:r>
            <a:r>
              <a:rPr lang="ru-RU" dirty="0" err="1"/>
              <a:t>Воскресенська</a:t>
            </a:r>
            <a:r>
              <a:rPr lang="ru-RU" dirty="0"/>
              <a:t> </a:t>
            </a:r>
            <a:r>
              <a:rPr lang="ru-RU" dirty="0" err="1"/>
              <a:t>церква</a:t>
            </a:r>
            <a:r>
              <a:rPr lang="ru-RU" dirty="0"/>
              <a:t> (1910), </a:t>
            </a:r>
            <a:r>
              <a:rPr lang="ru-RU" dirty="0" err="1"/>
              <a:t>приміщення</a:t>
            </a:r>
            <a:r>
              <a:rPr lang="ru-RU" dirty="0"/>
              <a:t> 2-ї </a:t>
            </a:r>
            <a:r>
              <a:rPr lang="ru-RU" dirty="0" err="1"/>
              <a:t>школи</a:t>
            </a:r>
            <a:r>
              <a:rPr lang="ru-RU" dirty="0"/>
              <a:t> (1900, </a:t>
            </a:r>
            <a:r>
              <a:rPr lang="ru-RU" dirty="0" err="1"/>
              <a:t>колишня</a:t>
            </a:r>
            <a:r>
              <a:rPr lang="ru-RU" dirty="0"/>
              <a:t> </a:t>
            </a:r>
            <a:r>
              <a:rPr lang="ru-RU" dirty="0" err="1"/>
              <a:t>жіноча</a:t>
            </a:r>
            <a:r>
              <a:rPr lang="ru-RU" dirty="0"/>
              <a:t> </a:t>
            </a:r>
            <a:r>
              <a:rPr lang="ru-RU" dirty="0" err="1"/>
              <a:t>міністерська</a:t>
            </a:r>
            <a:r>
              <a:rPr lang="ru-RU" dirty="0"/>
              <a:t> </a:t>
            </a:r>
            <a:r>
              <a:rPr lang="ru-RU" dirty="0" err="1"/>
              <a:t>гімназія</a:t>
            </a:r>
            <a:r>
              <a:rPr lang="ru-RU" dirty="0"/>
              <a:t>), </a:t>
            </a:r>
            <a:r>
              <a:rPr lang="ru-RU" dirty="0" err="1"/>
              <a:t>Вінницька</a:t>
            </a:r>
            <a:r>
              <a:rPr lang="ru-RU" dirty="0"/>
              <a:t> торгово-</a:t>
            </a:r>
            <a:r>
              <a:rPr lang="ru-RU" dirty="0" err="1"/>
              <a:t>промислова</a:t>
            </a:r>
            <a:r>
              <a:rPr lang="ru-RU" dirty="0"/>
              <a:t> палата (1911, </a:t>
            </a:r>
            <a:r>
              <a:rPr lang="ru-RU" dirty="0" err="1"/>
              <a:t>колишня</a:t>
            </a:r>
            <a:r>
              <a:rPr lang="ru-RU" dirty="0"/>
              <a:t> </a:t>
            </a:r>
            <a:r>
              <a:rPr lang="ru-RU" dirty="0" err="1"/>
              <a:t>міська</a:t>
            </a:r>
            <a:r>
              <a:rPr lang="ru-RU" dirty="0"/>
              <a:t> Дума), </a:t>
            </a:r>
            <a:r>
              <a:rPr lang="ru-RU" dirty="0" err="1"/>
              <a:t>будинок</a:t>
            </a:r>
            <a:r>
              <a:rPr lang="ru-RU" dirty="0"/>
              <a:t> </a:t>
            </a:r>
            <a:r>
              <a:rPr lang="ru-RU" dirty="0" err="1"/>
              <a:t>судових</a:t>
            </a:r>
            <a:r>
              <a:rPr lang="ru-RU" dirty="0"/>
              <a:t> </a:t>
            </a:r>
            <a:r>
              <a:rPr lang="ru-RU" dirty="0" err="1"/>
              <a:t>установ</a:t>
            </a:r>
            <a:r>
              <a:rPr lang="ru-RU" dirty="0"/>
              <a:t> (1910-1912, </a:t>
            </a:r>
            <a:r>
              <a:rPr lang="ru-RU" dirty="0" err="1"/>
              <a:t>колишнє</a:t>
            </a:r>
            <a:r>
              <a:rPr lang="ru-RU" dirty="0"/>
              <a:t> </a:t>
            </a:r>
            <a:r>
              <a:rPr lang="ru-RU" dirty="0" err="1"/>
              <a:t>приміщення</a:t>
            </a:r>
            <a:r>
              <a:rPr lang="ru-RU" dirty="0"/>
              <a:t> окружного суду та </a:t>
            </a:r>
            <a:r>
              <a:rPr lang="ru-RU" dirty="0" err="1"/>
              <a:t>міської</a:t>
            </a:r>
            <a:r>
              <a:rPr lang="ru-RU" dirty="0"/>
              <a:t> </a:t>
            </a:r>
            <a:r>
              <a:rPr lang="ru-RU" dirty="0" err="1"/>
              <a:t>управи</a:t>
            </a:r>
            <a:r>
              <a:rPr lang="ru-RU" dirty="0"/>
              <a:t>), магазин «</a:t>
            </a:r>
            <a:r>
              <a:rPr lang="ru-RU" dirty="0" err="1"/>
              <a:t>Лікарські</a:t>
            </a:r>
            <a:r>
              <a:rPr lang="ru-RU" dirty="0"/>
              <a:t> </a:t>
            </a:r>
            <a:r>
              <a:rPr lang="ru-RU" dirty="0" err="1"/>
              <a:t>рослини</a:t>
            </a:r>
            <a:r>
              <a:rPr lang="ru-RU" dirty="0"/>
              <a:t>» на </a:t>
            </a:r>
            <a:r>
              <a:rPr lang="ru-RU" dirty="0" err="1"/>
              <a:t>вулиці</a:t>
            </a:r>
            <a:r>
              <a:rPr lang="ru-RU" dirty="0"/>
              <a:t> </a:t>
            </a:r>
            <a:r>
              <a:rPr lang="ru-RU" dirty="0" err="1"/>
              <a:t>Соборній</a:t>
            </a:r>
            <a:r>
              <a:rPr lang="ru-RU" dirty="0"/>
              <a:t> (</a:t>
            </a:r>
            <a:r>
              <a:rPr lang="ru-RU" dirty="0" err="1"/>
              <a:t>будинок</a:t>
            </a:r>
            <a:r>
              <a:rPr lang="ru-RU" dirty="0"/>
              <a:t> </a:t>
            </a:r>
            <a:r>
              <a:rPr lang="ru-RU" dirty="0" err="1"/>
              <a:t>Райхера</a:t>
            </a:r>
            <a:r>
              <a:rPr lang="ru-RU" dirty="0"/>
              <a:t>) </a:t>
            </a:r>
            <a:r>
              <a:rPr lang="ru-RU" dirty="0" err="1"/>
              <a:t>тощо</a:t>
            </a:r>
            <a:r>
              <a:rPr lang="ru-RU" dirty="0"/>
              <a:t>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21756"/>
            <a:ext cx="7699934" cy="914628"/>
          </a:xfrm>
        </p:spPr>
        <p:txBody>
          <a:bodyPr/>
          <a:lstStyle/>
          <a:p>
            <a:r>
              <a:rPr lang="ru-RU" sz="4800" dirty="0" err="1"/>
              <a:t>Артинов</a:t>
            </a:r>
            <a:r>
              <a:rPr lang="ru-RU" sz="4800" dirty="0"/>
              <a:t> 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err="1" smtClean="0"/>
              <a:t>Григорій</a:t>
            </a:r>
            <a:r>
              <a:rPr lang="ru-RU" sz="4800" dirty="0" smtClean="0"/>
              <a:t> Григорович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527865"/>
            <a:ext cx="3649960" cy="5330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57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177" y="0"/>
            <a:ext cx="3166416" cy="234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71" y="2348880"/>
            <a:ext cx="3165622" cy="2370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6"/>
            <a:ext cx="3009971" cy="451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87894"/>
            <a:ext cx="3017912" cy="232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177" y="4468854"/>
            <a:ext cx="3166416" cy="237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593" y="38852"/>
            <a:ext cx="2959089" cy="2310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592" y="2348879"/>
            <a:ext cx="2968407" cy="2335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790" y="4489449"/>
            <a:ext cx="3011620" cy="2388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361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204864"/>
            <a:ext cx="5112567" cy="3877815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Роман Романович </a:t>
            </a:r>
            <a:r>
              <a:rPr lang="ru-RU" dirty="0" err="1"/>
              <a:t>Мархель</a:t>
            </a:r>
            <a:r>
              <a:rPr lang="ru-RU" dirty="0"/>
              <a:t> (1931–1982) — </a:t>
            </a:r>
            <a:r>
              <a:rPr lang="ru-RU" dirty="0" err="1"/>
              <a:t>архітектор</a:t>
            </a:r>
            <a:r>
              <a:rPr lang="ru-RU" dirty="0"/>
              <a:t> </a:t>
            </a:r>
            <a:r>
              <a:rPr lang="ru-RU" dirty="0" err="1"/>
              <a:t>Вінниці</a:t>
            </a:r>
            <a:r>
              <a:rPr lang="ru-RU" dirty="0"/>
              <a:t> та </a:t>
            </a:r>
            <a:r>
              <a:rPr lang="ru-RU" dirty="0" err="1"/>
              <a:t>Вінницької</a:t>
            </a:r>
            <a:r>
              <a:rPr lang="ru-RU" dirty="0"/>
              <a:t> області. Автор одного з </a:t>
            </a:r>
            <a:r>
              <a:rPr lang="ru-RU" dirty="0" err="1"/>
              <a:t>символів</a:t>
            </a:r>
            <a:r>
              <a:rPr lang="ru-RU" dirty="0"/>
              <a:t> </a:t>
            </a:r>
            <a:r>
              <a:rPr lang="ru-RU" dirty="0" err="1"/>
              <a:t>міста</a:t>
            </a:r>
            <a:r>
              <a:rPr lang="ru-RU" dirty="0"/>
              <a:t> — </a:t>
            </a:r>
            <a:r>
              <a:rPr lang="ru-RU" dirty="0" err="1"/>
              <a:t>вінницької</a:t>
            </a:r>
            <a:r>
              <a:rPr lang="ru-RU" dirty="0"/>
              <a:t> арки; «</a:t>
            </a:r>
            <a:r>
              <a:rPr lang="ru-RU" dirty="0" err="1"/>
              <a:t>Пам'ятника</a:t>
            </a:r>
            <a:r>
              <a:rPr lang="ru-RU" dirty="0"/>
              <a:t> </a:t>
            </a:r>
            <a:r>
              <a:rPr lang="ru-RU" dirty="0" err="1"/>
              <a:t>радянським</a:t>
            </a:r>
            <a:r>
              <a:rPr lang="ru-RU" dirty="0"/>
              <a:t> </a:t>
            </a:r>
            <a:r>
              <a:rPr lang="ru-RU" dirty="0" err="1"/>
              <a:t>льотчикам</a:t>
            </a:r>
            <a:r>
              <a:rPr lang="ru-RU" dirty="0"/>
              <a:t>, </a:t>
            </a:r>
            <a:r>
              <a:rPr lang="ru-RU" dirty="0" err="1"/>
              <a:t>загиблим</a:t>
            </a:r>
            <a:r>
              <a:rPr lang="ru-RU" dirty="0"/>
              <a:t> при </a:t>
            </a:r>
            <a:r>
              <a:rPr lang="ru-RU" dirty="0" err="1"/>
              <a:t>звільненні</a:t>
            </a:r>
            <a:r>
              <a:rPr lang="ru-RU" dirty="0"/>
              <a:t> </a:t>
            </a:r>
            <a:r>
              <a:rPr lang="ru-RU" dirty="0" err="1"/>
              <a:t>міста</a:t>
            </a:r>
            <a:r>
              <a:rPr lang="ru-RU" dirty="0"/>
              <a:t>» («</a:t>
            </a:r>
            <a:r>
              <a:rPr lang="ru-RU" dirty="0" err="1"/>
              <a:t>Літак</a:t>
            </a:r>
            <a:r>
              <a:rPr lang="ru-RU" dirty="0"/>
              <a:t>»), що на </a:t>
            </a:r>
            <a:r>
              <a:rPr lang="ru-RU" dirty="0" err="1"/>
              <a:t>проспекті</a:t>
            </a:r>
            <a:r>
              <a:rPr lang="ru-RU" dirty="0"/>
              <a:t> </a:t>
            </a:r>
            <a:r>
              <a:rPr lang="ru-RU" dirty="0" err="1"/>
              <a:t>Космонавтів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 smtClean="0"/>
              <a:t>.</a:t>
            </a:r>
          </a:p>
          <a:p>
            <a:r>
              <a:rPr lang="ru-RU" dirty="0"/>
              <a:t>Автор </a:t>
            </a:r>
            <a:r>
              <a:rPr lang="ru-RU" dirty="0" err="1"/>
              <a:t>проектів</a:t>
            </a:r>
            <a:r>
              <a:rPr lang="ru-RU" dirty="0"/>
              <a:t> </a:t>
            </a:r>
            <a:r>
              <a:rPr lang="ru-RU" dirty="0" err="1"/>
              <a:t>будівлі</a:t>
            </a:r>
            <a:r>
              <a:rPr lang="ru-RU" dirty="0"/>
              <a:t> </a:t>
            </a:r>
            <a:r>
              <a:rPr lang="ru-RU" dirty="0" err="1"/>
              <a:t>іституту</a:t>
            </a:r>
            <a:r>
              <a:rPr lang="ru-RU" dirty="0"/>
              <a:t> ПКТІ (1961–1964 </a:t>
            </a:r>
            <a:r>
              <a:rPr lang="ru-RU" dirty="0" err="1"/>
              <a:t>рр</a:t>
            </a:r>
            <a:r>
              <a:rPr lang="ru-RU" dirty="0"/>
              <a:t>.), </a:t>
            </a:r>
            <a:r>
              <a:rPr lang="ru-RU" dirty="0" err="1"/>
              <a:t>архітектурного</a:t>
            </a:r>
            <a:r>
              <a:rPr lang="ru-RU" dirty="0"/>
              <a:t> </a:t>
            </a:r>
            <a:r>
              <a:rPr lang="ru-RU" dirty="0" err="1"/>
              <a:t>рішення</a:t>
            </a:r>
            <a:r>
              <a:rPr lang="ru-RU" dirty="0"/>
              <a:t> та благоустрою головного входу в </a:t>
            </a:r>
            <a:r>
              <a:rPr lang="ru-RU" dirty="0" err="1"/>
              <a:t>Центральний</a:t>
            </a:r>
            <a:r>
              <a:rPr lang="ru-RU" dirty="0"/>
              <a:t> парк </a:t>
            </a:r>
            <a:r>
              <a:rPr lang="ru-RU" dirty="0" err="1"/>
              <a:t>ім</a:t>
            </a:r>
            <a:r>
              <a:rPr lang="ru-RU" dirty="0"/>
              <a:t>. Горького (1965–1967 </a:t>
            </a:r>
            <a:r>
              <a:rPr lang="ru-RU" dirty="0" err="1"/>
              <a:t>рр</a:t>
            </a:r>
            <a:r>
              <a:rPr lang="ru-RU" dirty="0"/>
              <a:t>.) з </a:t>
            </a:r>
            <a:r>
              <a:rPr lang="ru-RU" dirty="0" err="1"/>
              <a:t>прив'язкою</a:t>
            </a:r>
            <a:r>
              <a:rPr lang="ru-RU" dirty="0"/>
              <a:t> до </a:t>
            </a:r>
            <a:r>
              <a:rPr lang="ru-RU" dirty="0" err="1"/>
              <a:t>місцевості</a:t>
            </a:r>
            <a:r>
              <a:rPr lang="ru-RU" dirty="0"/>
              <a:t> </a:t>
            </a:r>
            <a:r>
              <a:rPr lang="ru-RU" dirty="0" err="1"/>
              <a:t>площі</a:t>
            </a:r>
            <a:r>
              <a:rPr lang="ru-RU" dirty="0"/>
              <a:t> </a:t>
            </a:r>
            <a:r>
              <a:rPr lang="ru-RU" dirty="0" err="1"/>
              <a:t>ім</a:t>
            </a:r>
            <a:r>
              <a:rPr lang="ru-RU" dirty="0"/>
              <a:t>. </a:t>
            </a:r>
            <a:r>
              <a:rPr lang="ru-RU" dirty="0" err="1"/>
              <a:t>Гагаріна</a:t>
            </a:r>
            <a:r>
              <a:rPr lang="ru-RU" dirty="0"/>
              <a:t>, монумента </a:t>
            </a:r>
            <a:r>
              <a:rPr lang="ru-RU" dirty="0" err="1"/>
              <a:t>авіаторам</a:t>
            </a:r>
            <a:r>
              <a:rPr lang="ru-RU" dirty="0"/>
              <a:t> (1968–1969 </a:t>
            </a:r>
            <a:r>
              <a:rPr lang="ru-RU" dirty="0" err="1"/>
              <a:t>рр</a:t>
            </a:r>
            <a:r>
              <a:rPr lang="ru-RU" dirty="0"/>
              <a:t>.). Брав участь у </a:t>
            </a:r>
            <a:r>
              <a:rPr lang="ru-RU" dirty="0" err="1"/>
              <a:t>розробці</a:t>
            </a:r>
            <a:r>
              <a:rPr lang="ru-RU" dirty="0"/>
              <a:t> проекту </a:t>
            </a:r>
            <a:r>
              <a:rPr lang="ru-RU" dirty="0" err="1"/>
              <a:t>реконструкції</a:t>
            </a:r>
            <a:r>
              <a:rPr lang="ru-RU" dirty="0"/>
              <a:t> </a:t>
            </a:r>
            <a:r>
              <a:rPr lang="ru-RU" dirty="0" err="1"/>
              <a:t>будівлі</a:t>
            </a:r>
            <a:r>
              <a:rPr lang="ru-RU" dirty="0"/>
              <a:t> </a:t>
            </a:r>
            <a:r>
              <a:rPr lang="ru-RU" dirty="0" err="1"/>
              <a:t>Ощадбанку</a:t>
            </a:r>
            <a:r>
              <a:rPr lang="ru-RU" dirty="0"/>
              <a:t> з магазином </a:t>
            </a:r>
            <a:r>
              <a:rPr lang="ru-RU" dirty="0" err="1"/>
              <a:t>ювелірторгу</a:t>
            </a:r>
            <a:r>
              <a:rPr lang="ru-RU" dirty="0"/>
              <a:t> (1964–1965 </a:t>
            </a:r>
            <a:r>
              <a:rPr lang="ru-RU" dirty="0" err="1"/>
              <a:t>рр</a:t>
            </a:r>
            <a:r>
              <a:rPr lang="ru-RU" dirty="0"/>
              <a:t>.), автор </a:t>
            </a:r>
            <a:r>
              <a:rPr lang="ru-RU" dirty="0" err="1"/>
              <a:t>архітектурного</a:t>
            </a:r>
            <a:r>
              <a:rPr lang="ru-RU" dirty="0"/>
              <a:t> проекту </a:t>
            </a:r>
            <a:r>
              <a:rPr lang="ru-RU" dirty="0" err="1"/>
              <a:t>фасадів</a:t>
            </a:r>
            <a:r>
              <a:rPr lang="ru-RU" dirty="0"/>
              <a:t> </a:t>
            </a:r>
            <a:r>
              <a:rPr lang="ru-RU" dirty="0" err="1"/>
              <a:t>будівлі</a:t>
            </a:r>
            <a:r>
              <a:rPr lang="ru-RU" dirty="0"/>
              <a:t> «</a:t>
            </a:r>
            <a:r>
              <a:rPr lang="ru-RU" dirty="0" err="1"/>
              <a:t>Політпросвіти</a:t>
            </a:r>
            <a:r>
              <a:rPr lang="ru-RU" dirty="0"/>
              <a:t>» (1968–1969 </a:t>
            </a:r>
            <a:r>
              <a:rPr lang="ru-RU" dirty="0" err="1"/>
              <a:t>рр</a:t>
            </a:r>
            <a:r>
              <a:rPr lang="ru-RU" dirty="0"/>
              <a:t>.).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7756263" cy="1054250"/>
          </a:xfrm>
        </p:spPr>
        <p:txBody>
          <a:bodyPr/>
          <a:lstStyle/>
          <a:p>
            <a:r>
              <a:rPr lang="ru-RU" dirty="0" err="1"/>
              <a:t>Мархель</a:t>
            </a:r>
            <a:r>
              <a:rPr lang="ru-RU" dirty="0"/>
              <a:t> Роман Романович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407" y="1211895"/>
            <a:ext cx="3061320" cy="4691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08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3789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30" y="3789039"/>
            <a:ext cx="9155630" cy="3097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842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615" y="0"/>
            <a:ext cx="2380658" cy="3034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780" y="-22584"/>
            <a:ext cx="2449906" cy="309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0"/>
            <a:ext cx="2232248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411761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36570"/>
            <a:ext cx="3069397" cy="201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Архітектурні пам'ятки Вінниці</a:t>
            </a:r>
            <a:endParaRPr lang="ru-RU" dirty="0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996953"/>
            <a:ext cx="2880319" cy="184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24944"/>
            <a:ext cx="2555776" cy="191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398" y="4841776"/>
            <a:ext cx="3240359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2996953"/>
            <a:ext cx="3751921" cy="184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757" y="4841777"/>
            <a:ext cx="2834243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50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29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57</TotalTime>
  <Words>372</Words>
  <Application>Microsoft Office PowerPoint</Application>
  <PresentationFormat>Экран (4:3)</PresentationFormat>
  <Paragraphs>21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Твердый переплет</vt:lpstr>
      <vt:lpstr>Культура рідного краю</vt:lpstr>
      <vt:lpstr>Архітектори Вінниці</vt:lpstr>
      <vt:lpstr>Артинов  Григорій Григорович </vt:lpstr>
      <vt:lpstr>Презентация PowerPoint</vt:lpstr>
      <vt:lpstr>Мархель Роман Романович</vt:lpstr>
      <vt:lpstr>Презентация PowerPoint</vt:lpstr>
      <vt:lpstr>Архітектурні пам'ятки Вінниці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Культура рідного краю</dc:title>
  <dc:creator>Пользователь</dc:creator>
  <cp:lastModifiedBy>Пользователь</cp:lastModifiedBy>
  <cp:revision>7</cp:revision>
  <dcterms:created xsi:type="dcterms:W3CDTF">2014-05-15T17:43:17Z</dcterms:created>
  <dcterms:modified xsi:type="dcterms:W3CDTF">2014-05-15T18:51:05Z</dcterms:modified>
</cp:coreProperties>
</file>