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32EA-E3EC-4414-BE8B-844F14F685F7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C14-2AD8-47BA-B4C6-5AB91EE44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32EA-E3EC-4414-BE8B-844F14F685F7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C14-2AD8-47BA-B4C6-5AB91EE44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32EA-E3EC-4414-BE8B-844F14F685F7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C14-2AD8-47BA-B4C6-5AB91EE44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32EA-E3EC-4414-BE8B-844F14F685F7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C14-2AD8-47BA-B4C6-5AB91EE44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32EA-E3EC-4414-BE8B-844F14F685F7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C14-2AD8-47BA-B4C6-5AB91EE44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32EA-E3EC-4414-BE8B-844F14F685F7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C14-2AD8-47BA-B4C6-5AB91EE44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32EA-E3EC-4414-BE8B-844F14F685F7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C14-2AD8-47BA-B4C6-5AB91EE44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32EA-E3EC-4414-BE8B-844F14F685F7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C14-2AD8-47BA-B4C6-5AB91EE44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32EA-E3EC-4414-BE8B-844F14F685F7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C14-2AD8-47BA-B4C6-5AB91EE44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32EA-E3EC-4414-BE8B-844F14F685F7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C14-2AD8-47BA-B4C6-5AB91EE44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432EA-E3EC-4414-BE8B-844F14F685F7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C14-2AD8-47BA-B4C6-5AB91EE443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432EA-E3EC-4414-BE8B-844F14F685F7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E1C14-2AD8-47BA-B4C6-5AB91EE443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34076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Мистецький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/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</a:b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У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країнський </a:t>
            </a:r>
            <a:b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</a:b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Рух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212976"/>
            <a:ext cx="6400800" cy="175260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діяльність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українського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мистецького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руху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6912768" cy="37444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/>
              <a:t>    </a:t>
            </a:r>
            <a:r>
              <a:rPr lang="vi-VN" b="1" dirty="0" smtClean="0"/>
              <a:t>Мисте́цький </a:t>
            </a:r>
            <a:r>
              <a:rPr lang="vi-VN" b="1" dirty="0"/>
              <a:t>Украї́нський Рух</a:t>
            </a:r>
            <a:r>
              <a:rPr lang="vi-VN" dirty="0"/>
              <a:t> (МУР) — організація українських письменників, які проживали в таборах для переміщених осіб у німецькій еміграції в 40-ві роки </a:t>
            </a:r>
            <a:r>
              <a:rPr lang="en-US" dirty="0"/>
              <a:t>XX </a:t>
            </a:r>
            <a:r>
              <a:rPr lang="vi-VN" dirty="0"/>
              <a:t>ст. МУР був утворений у вересні 1945 р. у місті Фюрт недалеко від Нюрнберга 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6609928" cy="37444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МУР </a:t>
            </a:r>
            <a:r>
              <a:rPr lang="ru-RU" dirty="0" err="1" smtClean="0">
                <a:solidFill>
                  <a:schemeClr val="bg1"/>
                </a:solidFill>
              </a:rPr>
              <a:t>було</a:t>
            </a:r>
            <a:r>
              <a:rPr lang="ru-RU" dirty="0" smtClean="0">
                <a:solidFill>
                  <a:schemeClr val="bg1"/>
                </a:solidFill>
              </a:rPr>
              <a:t> створено за </a:t>
            </a:r>
            <a:r>
              <a:rPr lang="ru-RU" dirty="0" err="1">
                <a:solidFill>
                  <a:schemeClr val="bg1"/>
                </a:solidFill>
              </a:rPr>
              <a:t>ініціативою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комітету</a:t>
            </a:r>
            <a:r>
              <a:rPr lang="ru-RU" dirty="0">
                <a:solidFill>
                  <a:schemeClr val="bg1"/>
                </a:solidFill>
              </a:rPr>
              <a:t>, до </a:t>
            </a:r>
            <a:r>
              <a:rPr lang="ru-RU" dirty="0" err="1">
                <a:solidFill>
                  <a:schemeClr val="bg1"/>
                </a:solidFill>
              </a:rPr>
              <a:t>якого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входили:</a:t>
            </a:r>
          </a:p>
          <a:p>
            <a:pPr algn="ctr">
              <a:buNone/>
            </a:pPr>
            <a:r>
              <a:rPr lang="ru-RU" i="1" u="sng" dirty="0" err="1" smtClean="0">
                <a:solidFill>
                  <a:srgbClr val="990000"/>
                </a:solidFill>
              </a:rPr>
              <a:t>Іван</a:t>
            </a:r>
            <a:r>
              <a:rPr lang="ru-RU" i="1" u="sng" dirty="0" smtClean="0">
                <a:solidFill>
                  <a:srgbClr val="990000"/>
                </a:solidFill>
              </a:rPr>
              <a:t> </a:t>
            </a:r>
            <a:r>
              <a:rPr lang="ru-RU" i="1" u="sng" dirty="0" err="1">
                <a:solidFill>
                  <a:srgbClr val="990000"/>
                </a:solidFill>
              </a:rPr>
              <a:t>Багряний</a:t>
            </a:r>
            <a:r>
              <a:rPr lang="ru-RU" i="1" u="sng" dirty="0">
                <a:solidFill>
                  <a:srgbClr val="990000"/>
                </a:solidFill>
              </a:rPr>
              <a:t>, </a:t>
            </a:r>
            <a:endParaRPr lang="ru-RU" i="1" u="sng" dirty="0" smtClean="0">
              <a:solidFill>
                <a:srgbClr val="990000"/>
              </a:solidFill>
            </a:endParaRPr>
          </a:p>
          <a:p>
            <a:pPr algn="ctr">
              <a:buNone/>
            </a:pPr>
            <a:r>
              <a:rPr lang="ru-RU" i="1" u="sng" dirty="0" err="1" smtClean="0">
                <a:solidFill>
                  <a:srgbClr val="990000"/>
                </a:solidFill>
              </a:rPr>
              <a:t>Віктор</a:t>
            </a:r>
            <a:r>
              <a:rPr lang="ru-RU" i="1" u="sng" dirty="0" smtClean="0">
                <a:solidFill>
                  <a:srgbClr val="990000"/>
                </a:solidFill>
              </a:rPr>
              <a:t> </a:t>
            </a:r>
            <a:r>
              <a:rPr lang="ru-RU" i="1" u="sng" dirty="0">
                <a:solidFill>
                  <a:srgbClr val="990000"/>
                </a:solidFill>
              </a:rPr>
              <a:t>Петров, </a:t>
            </a:r>
            <a:endParaRPr lang="ru-RU" i="1" u="sng" dirty="0" smtClean="0">
              <a:solidFill>
                <a:srgbClr val="990000"/>
              </a:solidFill>
            </a:endParaRPr>
          </a:p>
          <a:p>
            <a:pPr algn="ctr">
              <a:buNone/>
            </a:pPr>
            <a:r>
              <a:rPr lang="ru-RU" i="1" u="sng" dirty="0" err="1" smtClean="0">
                <a:solidFill>
                  <a:srgbClr val="990000"/>
                </a:solidFill>
              </a:rPr>
              <a:t>Юрій</a:t>
            </a:r>
            <a:r>
              <a:rPr lang="ru-RU" i="1" u="sng" dirty="0" smtClean="0">
                <a:solidFill>
                  <a:srgbClr val="990000"/>
                </a:solidFill>
              </a:rPr>
              <a:t> </a:t>
            </a:r>
            <a:r>
              <a:rPr lang="ru-RU" i="1" u="sng" dirty="0">
                <a:solidFill>
                  <a:srgbClr val="990000"/>
                </a:solidFill>
              </a:rPr>
              <a:t>Косач, </a:t>
            </a:r>
            <a:endParaRPr lang="ru-RU" i="1" u="sng" dirty="0" smtClean="0">
              <a:solidFill>
                <a:srgbClr val="990000"/>
              </a:solidFill>
            </a:endParaRPr>
          </a:p>
          <a:p>
            <a:pPr algn="ctr">
              <a:buNone/>
            </a:pPr>
            <a:r>
              <a:rPr lang="ru-RU" i="1" u="sng" dirty="0" err="1" smtClean="0">
                <a:solidFill>
                  <a:srgbClr val="990000"/>
                </a:solidFill>
              </a:rPr>
              <a:t>Ігор</a:t>
            </a:r>
            <a:r>
              <a:rPr lang="ru-RU" i="1" u="sng" dirty="0" smtClean="0">
                <a:solidFill>
                  <a:srgbClr val="990000"/>
                </a:solidFill>
              </a:rPr>
              <a:t> </a:t>
            </a:r>
            <a:r>
              <a:rPr lang="ru-RU" i="1" u="sng" dirty="0" err="1">
                <a:solidFill>
                  <a:srgbClr val="990000"/>
                </a:solidFill>
              </a:rPr>
              <a:t>Костецький</a:t>
            </a:r>
            <a:r>
              <a:rPr lang="ru-RU" i="1" u="sng" dirty="0">
                <a:solidFill>
                  <a:srgbClr val="990000"/>
                </a:solidFill>
              </a:rPr>
              <a:t>, </a:t>
            </a:r>
            <a:endParaRPr lang="ru-RU" i="1" u="sng" dirty="0" smtClean="0">
              <a:solidFill>
                <a:srgbClr val="990000"/>
              </a:solidFill>
            </a:endParaRPr>
          </a:p>
          <a:p>
            <a:pPr>
              <a:buNone/>
            </a:pPr>
            <a:r>
              <a:rPr lang="ru-RU" i="1" u="sng" dirty="0" err="1" smtClean="0">
                <a:solidFill>
                  <a:srgbClr val="990000"/>
                </a:solidFill>
              </a:rPr>
              <a:t>Іван</a:t>
            </a:r>
            <a:r>
              <a:rPr lang="ru-RU" i="1" u="sng" dirty="0" smtClean="0">
                <a:solidFill>
                  <a:srgbClr val="990000"/>
                </a:solidFill>
              </a:rPr>
              <a:t> Майстренко </a:t>
            </a:r>
            <a:r>
              <a:rPr lang="ru-RU" dirty="0" smtClean="0">
                <a:solidFill>
                  <a:srgbClr val="990000"/>
                </a:solidFill>
              </a:rPr>
              <a:t>та</a:t>
            </a:r>
            <a:r>
              <a:rPr lang="ru-RU" i="1" u="sng" dirty="0">
                <a:solidFill>
                  <a:srgbClr val="990000"/>
                </a:solidFill>
              </a:rPr>
              <a:t> </a:t>
            </a:r>
            <a:r>
              <a:rPr lang="ru-RU" i="1" u="sng" dirty="0" err="1">
                <a:solidFill>
                  <a:srgbClr val="990000"/>
                </a:solidFill>
              </a:rPr>
              <a:t>Юрій</a:t>
            </a:r>
            <a:r>
              <a:rPr lang="ru-RU" i="1" u="sng" dirty="0">
                <a:solidFill>
                  <a:srgbClr val="990000"/>
                </a:solidFill>
              </a:rPr>
              <a:t> </a:t>
            </a:r>
            <a:r>
              <a:rPr lang="ru-RU" i="1" u="sng" dirty="0" err="1">
                <a:solidFill>
                  <a:srgbClr val="990000"/>
                </a:solidFill>
              </a:rPr>
              <a:t>Шерех</a:t>
            </a:r>
            <a:endParaRPr lang="ru-RU" i="1" u="sng" dirty="0">
              <a:solidFill>
                <a:srgbClr val="990000"/>
              </a:solidFill>
            </a:endParaRPr>
          </a:p>
        </p:txBody>
      </p:sp>
      <p:pic>
        <p:nvPicPr>
          <p:cNvPr id="20482" name="Picture 2" descr="http://bagryaniy.pp.ru/uploads/posts/1272815945_bagryany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40768"/>
            <a:ext cx="1512168" cy="2068886"/>
          </a:xfrm>
          <a:prstGeom prst="rect">
            <a:avLst/>
          </a:prstGeom>
          <a:noFill/>
        </p:spPr>
      </p:pic>
      <p:pic>
        <p:nvPicPr>
          <p:cNvPr id="20484" name="Picture 4" descr="http://vsiknygy.net.ua/wp-content/uploads/2009/09/domontovychh-191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0"/>
            <a:ext cx="1819275" cy="2857500"/>
          </a:xfrm>
          <a:prstGeom prst="rect">
            <a:avLst/>
          </a:prstGeom>
          <a:noFill/>
        </p:spPr>
      </p:pic>
      <p:pic>
        <p:nvPicPr>
          <p:cNvPr id="20486" name="Picture 6" descr="http://www.oa.edu.ua/images/kontakt/b25_1_Kosach_Yurii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7856" y="3140968"/>
            <a:ext cx="1296144" cy="1647508"/>
          </a:xfrm>
          <a:prstGeom prst="rect">
            <a:avLst/>
          </a:prstGeom>
          <a:noFill/>
        </p:spPr>
      </p:pic>
      <p:sp>
        <p:nvSpPr>
          <p:cNvPr id="20488" name="AutoShape 8" descr="data:image/jpeg;base64,/9j/4AAQSkZJRgABAQAAAQABAAD/2wCEAAkGBxMTEhUUExQUFhUXFxoYGBgYGBwXFxgXFxwWGhgaFxcYHCggGBolHBUUITEhJSkrLi4uGB8zODMsNygtLisBCgoKBQUFDgUFDisZExkrKysrKysrKysrKysrKysrKysrKysrKysrKysrKysrKysrKysrKysrKysrKysrKysrK//AABEIAL8BCAMBIgACEQEDEQH/xAAcAAACAgMBAQAAAAAAAAAAAAAFBgMEAQIHAAj/xAA/EAABAwIFAgQDBgUEAAYDAAABAgMRACEEBRIxQQZREyJhcYGRoQcyQrHB8BQjUtHxYnKC4RVzkqKywhZDY//EABQBAQAAAAAAAAAAAAAAAAAAAAD/xAAUEQEAAAAAAAAAAAAAAAAAAAAA/9oADAMBAAIRAxEAPwBi/wDyJj7xUkD3FDh1Ul5wNMme54FcTUsnmm3oZsl2Rsneg6ri8U22ACAVVFh8tS5/MUkWuBQfqVwM4ZeImVxCewpay/7S9GHKFNkuRAM296BY6txq3MS4CbJVpA4AFSdHpaL0OgHtPeqDaluFa9IJJJJ96hw50qBBvNB3zpnCYXSQlKVL5mgGc5W268tsjSCIB2+VKuXZ2vDuIWJvv6imPqTNGnEBS3C0QJCvU0C7is4Zy5CsO0PEXyr1Pc0t9NY9wYiQoyonUaDOLlRJMyTc8+tS4DEltYUNxQXOo8QVPKlRMHk1plLPiLSlR8s7VQeWVKJPJmt8K/oUFDcUDZnuWthKtAgJH1pPJos+6/iVBtpK1lWyEAqJ+Ap4yP7JFRrxqygcNtmVq9yAYHtf2oOaYZhSzCQSf3ya6T0D04wpsuOAOLF9IvA49JMU9M9PNIRpQjSNktiEdgJKbmTBkmoCtQTo5ghMWCZCrgAXMc8aj7gAeaZ4QsIQ2AknSE6vNO1kpSb7dqoYN1xa1S2s6ewkX+7cHntRQ5UltBUpetxWlKYCW9BIMAqSJAOkgknvVfH45LLCQE3GJGmbApSlRKjO4sd+Y7WAqx4ZYMETBkRB9bG/Briub4grecUeVH5C1NuNzxfiuLbjSJkb+aOBvNyYB23vQPMcSgrKi2ApVzH4SewiJ7j14oIci6efxSgEJKUHdZEJA5jua6RnrqMHgfDTslGlPBJNvnW3RWNYcYQjUEuIEFB8u3IE3BpN+0bOfFf8JJBQjcjYk/mAKBRvWKvOoTukyIqohsqMASfSgly/ErbcCkEhQn6iKJYDLwPMu/NbYXKFJTqUIqvisQr7oNqCziRrlYEJFgKq4lv+XPM/SrOOJSykRE1WfxAKdO8DegiwGLcw7qHU2UkhQnYjsfQiRWc6zFWIfW8oBJWZgbCwH6VG+6taQSZ0iPgKqE0GZrZCa0FX28P5ZoIg3as1OpQiKzQDkpk2px8FTGC1IVC1bx60qLcCT5asYTMlBKkEkgjnigNZlnanMvS2pUq139hSxoIvUqEzb1pqV094jaCJsL0Ckh1YBgmDUYNMec4dDSADvwP1oPg2h940DvkeA/iGEW8yefagvWOLI/lfP4Uz9L41CEGDaK57neLLjylHuY9qCgKtIYKgVRYc1Vq86+fCCAbcj1oIHlJIAAvzTB0z0NisaR4QSE8rVZKR+vsKFZDlq38Q20kSVrCQP3xAJ+FfUWSZU3hmUtIiwAUf6levpJ2oB3SfS7GAZ0ogkxqXABUYF+8WkCf0gmFFRkCSNptv37Crbt7/AC/vULzyWkSSb2Ebn2FALxDYSoX1LVvHEc+gFBMbiUpWbbSCReIFwByo9uBE7gG4y8t1Z4BJAjgTufYBR9TQcQpalA6G0SlM3MIVciebR6kmgrYhBTCvxCSEzYmyST7agOwj1JpZzfBlaoSomUaQNk6gopT/AOpQ+SVcbsK060qWlB1L0pHP8tOpSUiNpMkk+kzalvOnFIQEI8zqgkaRM2gpQAk+UAKClEnlKRtYFXMUALW22ryJBC18RMEJPInnm4uNwmIIJhMmw+P7tXSML0uQ0BpC9yvtqiyU29dz6RzCnm2TqaMuJCB6GRE2jc9h8JsKAGjErbI0LUkjlJIN+Lev5Vu2ouKuQCqLnaRYT71X08xasEEH1HzoLTpBbJsIMR600dB5YXApflgGCTvSYD8qN9M5wvD6wi+ugZc/WBKAUhPNAkYREz8q9mbilCTvuaoN4gJ5vQEs/UC22kbg3oERftRDDlTiieAK0xOmL24oIsrIS4ErHlVb0vzVfNMN4bqkdv1rykXiaL9OZIMQ6oKWPKL3ue0UARlqTRp0oCUNz5jx/eoc9wisM5pt6HvQVaiTJ3oLGIduQOOazVWvUBHMGkJeUJkA1rl6dTqUgbmKq4h3Uoq7maIZK+EKCiJPFA3YnLcKwgK3XM0aYzpDrKEI0pJIFc/zLGqckKsZqngcWUrFzY0HTcV0UlxzxnV6gBZPFIOfsaCoJEAG3tXVsnx4fw07QK5p1Jh4BWTYkwKAHgscUcmKqPrBUSK1NeSL3oN2WipSR3MU3f8Ah7TaRqAkc0MzXDp1soZBkgfM0T6haWhkJUItvQEPs4VrzZrwx5QHNRjZOhX66R8a7TglKWsjiSSfjYfIXrlH2M4Iqc1ptH3j/pEW+Jiu3NJSkQIoKeYOkAAWJ57bf3ofm4Uo2B7J9O596NOspVBPFYU2Jm1AAweVqSFGSFERbiNqq4XpRsQXCVGIj8IFpAHw33pnWoVUdUTQDMVh4PkEBKYSO6rXPoIoajJGEr8UtjUARqP3iOQT6ybdzR3EOaR60LeWSbm1j6en6UGiilppS3tgZCUySomShKRyeb8mfZJzJnxgpbiQlRJ8p8wQOQpZBkgASQIBsSYIpozKXSdUgcflQtzDmw3A7WFhYDb9/GQ59meVAJUSUotKQSbJM+buSYVEAegMg0srCNpPvwe9t/ban/qVkEGNKjBi3lBPO1/+qTHsKEmFSpZJn0MkR6kXJFALWmpsNiygGAJ79qwtBJAF/hG8f4rR/e23Hr6/MGg1LiiZJN6y2JIFaGivTmBLr6E8TegY8qysaZvce1L2ep029a6Bm0IOkWgRXOs/xGpyP6fzoByHIq7l2PU0sLQbj8uxqhU7TBO1Az9RY0YjCh0pAUFBM++9KNXlPqDSm58sgx6iqqUiCSfhQaRXq8TXqDZCCTA5qy4ktOCdxBqzicqdZQlahE7dxQxxZJkmTQGziW3VbQaG4lGldqrtOQZFHsryNbg1EWN6Bly/qhvDsBrSVKULkbD3pYzB13ErACSEja1vnRbJsl8RwhQMJtTnmiG2WNKUiQO1ByHEYRSFQoVlnDzVrNMYp1cxzVdTym1W7UDF0xiEFcumCgeWts5dcxjkA+UbCg+TNuqWClM9+1dM6OyNt9R4v5o4A3v3oHD7MMjGHwaSQNTnmPsLJ/U/GnIAVC2UpSEpAAAhI4AGwqXWKDJSPStFKrJXWi10GhNQvG1YxZJSQkgGLHeDQlhLiUAOK1G8kWm9rUGMW7MAfu//AFQfFOQojsZjetMVjtAkkSSbC596EJx3lJUZJMn04A3tQXS5cqm+/sNv7VriF2t7X5J9PhQ1vEG95n9TaPifpUvixA95BFgNJV84P/toB+csak3GwkepBGnbjf5+1IWYN6SSZgTtO9xM7i8V0vFtakpSdt/c3UJ+Q+tAs3y9AEBIO8gm/wDmE0HN1Ej3/wAV5I1fX571bx7Gkm2xgdx70PoCmEydTgSUmyp+YsRTt0NkZS4SoRp57mh2BSltpoJ5hcjYmBPzinPKszblNxJAHxoAfV2MS2VqIuNvWuYvOFSio7kzTV9o2P1YktpNkb+5pTCaDFbpdI2JFaRXqDJM71it2kSYpke6bUWUrbBJ5BF6BZr1TPMkb2NeoHf7UnAHG9ChF7CkLereYknSSSZHNQNLgEUGiBeuy9PYfWygpSB5RY1z/o7JvHdBI8qbmujdQ503hMKSj78QketAGwOZoaxikOKF7R2NQddZsG0lKb6tjwJrnasSpSytRJUTJPrVjMMwWsBKjIFBD48QeaheeKlSd6jJrwoH/otGpCk+lGMJmLrbakYNGpQPn0wVEjeTSDl/UC2UkNgSoRJot0ZisURiEsOFK3AIMX1X2PBMx8aB96b6lxCDpxKVt7QFg/mae28xlJUCD8Zrj2EXj0vHDu+I6sq//YswEkC4TBB3mSY3tN66R0hgVfw7hcEJKjAHMC5TvA9pFjQVs26mdQhWkiRcE7W4ikt37T8TrgtyNrXPw70O6xLiHvvSjUN/uif6iKgwynPEZS2khbpCW0kaJJiVrIvpE7CKB1y3r5Kh55Cp2UIMelFB1a2do+HauT5lmz1guCvUpKkaCNMGB51KJUSZsAIjczQ/+JOrSoKbPtINB03PcS2shQULi4tVHC4cEagZk99rb24/vSpgFrKoUTANjB9OKbcsRFiVEpiREC9x7zeg2ec8KJBkn4CDI/KrWFSHCAbgxMTedST9CKr52vaBz6elyPhUWFzNvSnVYCQY5TyJ9wBPY0BR9RUpYTxMHiBE/wDyJ9ooTnryWkhR81/ugjUQrgDkzPzrOZZ4yhCiHAFQPbSqCSkRcgpb9YB+K/l+fJQDiHvO8ZLaOEzEqIvBJE0Gi+nMQtIU+pphESC6rSqOJABi3ftS7mmTloa0uNuomNTZJAPqCLVjHYt7FLK1kq/Ie1GOksoDvihWxbXvwQJB+lAufxixASogCrOGzZSbk3FwfWqKkjTPNR0G7rhUoqUSSTJJ7mjeEQ2lgzBUaDYRgrUEjc005tk4YQhPJuaBdwmXrdUQhJMb9gPWp3ctKTEEn6V0DpVpBwRQ3AWonUrn9xVDH4NLZEmbc0CM2FoUFCQQZ+VMmU9ZOochyC2oibfd9RRBWXB5Hk+MChKOnJXH4Qbmgfc8yTBus+IopCtMgi016gqmEITBkiOTtXqBW6nygsNtE8/2oCw2VEACSaZ+vM1WtzwSBCIg96FZAlSHA4U+Uc8UHU+ich8HD6lfeNzST1u8HnNKTJSYiiT3XZKFJTwKScLiiXNSjcmTQGEdIuJb8RagBExS7iUwSKeMT1CHdDQFgLmk3NFDWY70FOsgV6rGDwylmEx8TFBX5rsX2Y4RCykNiwTqWfbj3Jj61zfOMlDSUqK0kn8IrsX2QYHThlLNgrSJ7xJ/+woGDDJLjuhJdABIUSLADcTPl+Pcbir+dPwnQm3t2ooVBKZ2pdzPHt+9Au5t0uhwKK+Ra21t+81YweEUkJUtImACogG42Pp3j1ou1moi6LD5/LmiODSlY1IIKFfWgU3ssbUsuBGHKzusNgr+ZUb0IcyNjxJJ8R7eAoKX8kzoHr607Y3p9hSYWy2obwRaqjOBZZT5G0NjnQNE+5EE/GgFDJ0pSNSQLcHYni4vQjElKDAkXk3uSY7iePpTFjMZaxn3g/lekfP8adRubbe5/wAUHswxg077+vH7FKeZYy0G9v38KK4p2172445uedvzpVxLhUsnuaDOjUqVCyRMdzwPnUWIUQCDZUiR2tI+EUQy1SdY1HypIJ9bgR9SfhRTr9tH8Q0pIELbTIG9uT8/pQGOmUJew3lQlJFiBvPf41TyRwMt41RNkII/5GwHxmnXpTK0NMotp8hKieRcgn4VzHO8TDK4sMS+pwerTUpR8CoqPwFAtk16sityyYmJHeg9hvvC8evrRfF56t4AOkApTAI5jvQhpBMxvUjrUEEjegcOm+p2GcOWylXik78VH4LmJckkhM/SlbAQFgquKM4bNnFQhFpNB1PKMA0hsNpIKjuapZmwlB0pG25qrlJLSUqUZJ2vRRxAVZRibzQIvWy1JbRFgTf9K9WnXeasqQllpeshUrI2EcTXqBZeKsRiDFypX0p8zLCoZw6UxYJpU6SfQlZCh5jsfzpzzR1LqQ3Eynig5o4vyqjk/Sq6TVrNGwhZQODVdqJE0E2FX5hMxN6tZ0GwoBsWAue5rpWGyHCIw6SNKlKEzSx1HkrSGyrVC+BQJNWmmQUzMGsDCkXNNmR5Y0pI1JmRQK+BwKnVpTO53r6K6ZWhnDMNjaN/W5/sPhXDs/UhlUN2UO3FNmHx7py9ogq1BJII33JH50HTeoc9aQ0dSgPjSrl3UOFA1FaZ7qNx2iaE5x0wvEYNLinnC54aSUwnSVkAnYSBeueYDpp91cFJEGCT+lB03qTrRgIOlQJvEUS6Ax7/APDJddiHCSByEz5VEeu/xpbyPoRhBSVp1kd539tt6dFOpSIsBER6UDGrEgibUBzLGDvz9BQ5jHFJKD8DtI/vVDNcZJP07+n5UFDGYslUCY4/P3G/ah+JwohSiLnjf4k/91K0JJg9o9ON+Nt6rZvi/KQmbczuaAHm2JASYix7bk3/AEpY1FRq1mWIkkDaZ9/jVNtcbb0FhCwFDkagT7C9PfTPTHjlOJxTg0LOvw4JUrfSCeB7Uu9CZcjEYxKXLpCVHT/VAsPyrsSW0NMiYEWHp2oFt3DPYnUmfAwd9Wmy1pH4Z/DtXMuqMaMRiSGhDaAG20jYJTYRTx9ovUqA0MMwfMqNZHAO49Ca5ph0nXCZmbUHsVgnG1BLiSkm9+xp6y3KkpwyhKQdMkkb+9JmbNuhY8UkkgEE9qKO5ufA0E/3oIcnQkrUIg39qr5wsbSJB29Kp4N4pWCKixLmpRPc0DU1hmRhkLIiU+b3on0JlbRCnHIufLPakxrFrU0WtxMj0pr6TfOhKVeUA70EfXGYqbfQG5SEiR2+VAcwz/EO/eWRaLWt8KfM0yRrES4pU6bCO1AOpskQ0xqHBEexoAGCysqSVn7sb1ioDjleH4YNjvXqAnkuFQklazsDFG8gzVKWXFHeTB/KlnJMGcQ+lrVAUacc26c/hmFttEqJv60HP8Y6VLUo7k1EDXlkzesCgK4PMlpH3jYWvVnCMOYiXFLmDEULwrepQTMAmJpjeUnCJKUeebzQCs2cAVoHFX0Z/wCGkJSLgRQF9/WsqO5qIigtIeC3NThNzeug9GYxtbq8JuC0VIPEgiR8lT8KR8mydb6wlOx3NHl4A5diG3pJ0HbukyFD5E/Sg6OMQ7h0qHhlxAIJAkqgBIOlIF9pig+M6vYSqEtkH/UkoPtEb+9NrWIHhIWjzagFA9wbioXcQDEoUDzcfrQLJ66YRIKFiORCh+d+aHYjrhhZEL2/qBSePSnN1hJEkKg9zII7flVL/wAMbB+6kX7R9d6ALl2OTiky2qSkzbv2ntf61bzVggX25t+ff/qifhBoykes8/u9Aups0Ggi/wC+9AJZxX3tvTj/ABc/Sg2bYnymNu3732qrl2L1lU7T+70KzbFajANhQUnnJNag1pWRQWcNjFtKSttRSpJkEfu4iiGP6pxTwAW4YHa1BjUhRFBlCrySSd53k0wdGPMjEEOgXT5TwCN6EZdlzj7iW2xKj8gO6jwB3pnfydGHUU7rGkT3BAk/OaAF1ZmCHn/5f3UjSD39aibyz+UpajsJAqg+3DhHZX61fzXGWDadoE0Dh0l0mypILx1KcTKR2pR6myo4fEKQRA3HtVrIs8WyUFRJCTb2qDqjNziXy5sIAA9BQD8GdKppzykpUiO9I6SZsKYsoxrrf4JFAxttlpCgDuLTSf1Dma3SEqNkCIH60xYbNQ6CHBpqgeli6SWzPvQAcLgCtBUIEd+a9TU30wtCLmSOK9QJ2BximnEuIMKSZFMSc9xOLc+9pEbDalY1ay3FeG4DxN/agKPobDbqVjzi4VzNAKL588gkFBmd6D0BbJGdZIijuYoaTh1agfF43pfyjNPBm0zVs41T6+00AVsXo1kOT+OvzGEimPKOlG1wXLc0Ozpxpp3w8MbzFu9A59N5MGFbgjiqXXWIaSpAXsTQrFOYrCNeJrCrbHiaTMZjnMQvU4rUT8h7UHf8iYDuHZKCNAQIMSI4tzRY5cIsoE+0fralz7NsTGXMibo1oI9QtUfQg0wLxyIJSQVe8UA7HhSePQXn5VRWI8xO3xv71cxePAAU5xPb6elK2e9RoSkzHoJ94oJc1zSDwByfTsP7+tc86mzYrVpG1VM0zpThtMfv4VTwJTrClyRvQFMMyWWStZhSthz/AIoAsyaJ5zmBdVtAGw/WhsUGsV6sgTtRDBYTzJGkrWowlABKifQC5oIGmNI1K+FHeleksRj1akDQ0DBdV90RuED8avaw5Ip26V+zBSyHsf7pYBsP/NUN/wDaLdydq6jh8IlKQlKQlKRASBAAGwAGwoFPJul2sIjQ0JP4ln7yz3Uf0FqQftYyjSW30jbyK9jdJ+cj/lXanWYrjX2k9YtO6sNh9Lg2cc3Tb8Lfc/6tu07gOag3mjWQkLdTKdSuB60HIoh09mIw76HCJSDCu8Hke1A3Zx0m4UhxYA7JSNqUcHhkqUpKzpj866d1F1K0lrUFpUdIKQDMzsa5I/iCpRUdyZoDGAyNS3AEKTE7mrONK8O8UlWpNCcvxqkner+YulfmN6CtiSrWCSYUZHtXQMjeShnVPFJmVQ4QFxA+lF3cekShI8s78UDNmeN0IBPpNZpazPMC42UgEqMARWKBDNeArJohhGkyOaAca9U2LI1GKiFBYw+DUogDmnPAdMFsBR33ql0oEFMm6ga6WlhLjIiNqBHzjMyhkgWMRStkWkOhbigIM3o1njiUrKfvQTSniTKiRQGurc58ZcIVKAPhNAEGDVrB4QrmKrvtlJg70DP011Y5hQpJlTarxyFbSO8ix9hRkdZJjUiSrtfj4Wrnyl2imnoTJi6pTh+6m3xoNsz6kxT6gUpUEgWABj39aXcQtwnz6p/1SPoa62MO22mSBMRXP8xzFSithUKSVEib6f8AaeKBdIrdCwPeiOcZA9h0MuLT/LfbS42sXSQoA6Z4UJuKGoFBkqqRjCKWRY3MDkknYAcmnbor7OX8YA4v+UyfxkSpY/8A5p5H+o27TXZunukcLgwPCbGuILivM4f+X4R6JgUHJ+l/syxLoCnB/DtnlYl5Q9G/w/8AKI7Guo9O9I4bBj+SiVkeZxfmcV/y4HoAB6UxFNeigiDdQ47FNsoU46tKEJEqUowAPU1T6m6iYwLJdfVA2SkXWtXCUJ5P0G5IFfPnWXWD+YOS4dDST/LZB8qf9Sv61+p24jkDf2g/aMvGamMPqbw+yibLeHr/AENn+nc8xtSCkVsBW6fag0io4qyU2qPRQQAXrZaRXlpitQaDdrei/ipS0ZUNXA5qu1laijXxURytwjUBPe+1BVS8QZBirb+ZLKEosAkz61nC4GSJ3PFFsRlbcWmgqZRnJStPiHy9wLivVZfyAJb8QqgcTzXqBdCa2Cyk2qdhr+bHrFWM1y1aPMRAO1AMNX8HlynUkpFxU2W4UFGoi0703dKJTqItegXGGVMICjYnim7I8Yt9s6F6QLGhPX7ekJi3/dLOS4lxKtKFEAm9AezZlpDyEpuVGFfGp+ocC2w1CUiTzzRRjpoKdQ4VTF49aHddpKY7UCg3iFJPl3qB9ZJJVvVvBkatR2FRIAW4ATAJoIkItXTOn8xZawqUogGPMfXmkp/DJbJSIV68VAkcXoDGfZ266rQ2YT370ExENpiZWrcncCriGo3Pr/mg2NcKyYknYe9B2rPc6wuGyXBYbEteOt3DNlLc6dMIB1le6IJgEX+tcn6fxLTeIbceaDrKVArQq40Tf/eQJtEEgUx9f4jxMQrbwGEpYQqbHw0hKyBz5gRb+mlFjCLdUoNgqCZJIB0hO2oztNt7mg+tcEtCkIU2UlCkhSCn7pSQCkj0iKlNJX2RNvowCUOzpBPhSIIQd0/7Zkj3I2inU0GtAOseqWcAx4jl1GzbYPmcV2HZI5Vx7wDa6o6hZwLCnnjYWSkfecXwhA5J+gkmwr5v6kz97HPqfeNzZCB91tHCU/mTyb+gCLqLPX8a8Xn1SrZKRZCE76UDgeu55ocE14CtwmgwE+lbRxWQn9/nWYoMKFqwpMC/vUyR7+nw5/OoCdZ/0j6/9UGiEajJ24rVxmKvoQNqif7UE+XZ4pCfDcGtrkbKH+0/ofpTnlz2HUkeCCsEXtt6KB2Nc+cbrbA41xheptRB57EDgjmgfnG0uOBCEJ19rW9TRDL+n0IWC551k7fhHwoJluAbxpL7Dim3RGtM+ZJ/VJ7/AK1LmOeuYOUuDWtQ8qpi3rQC/tGzALfS2myWxxtJ/wCvzr1KmJfK1lSrlRk16gY2chWFapvM1Tzp95SoWDpHypvXUTqQbEA0CNgXHVHw0SZO1M2RvHDuw75R34ohhGG21akpAPes51hhiExse9AF6uzEYk+TZFAcpnxEx3pjy3IVIXcgpIiqb+VFglW97UHQmlaUoNL3WywvSlIk1pkOMdc3NhTVl2WD767mg50xkDikbaaF4jCpSqEnURueJ9KbesM20qUy3Y/iPvwKVQm1BlCDvxVhqEiSP81Ven8MyfWp2kERqJUTvP6UEWYOQn1ND8Mg6gbwCCSOL9+KmzBUqjtWjBgHe8CgtZri/EAjVAUSQVTdUbTxYxzc710n7HcGh/DqbIFnypzuoBKNAPoJV9a5kjDDSSrkGO1j++1Ov2QZwWcapJ2dABAAABSbEAWH3uKD6BbbCQABAFgKGdS5+zgmFPvKhKdkj7y1cIQOVGPhcmwq1mmYN4dlx90kNtoK1ECTAuYA3NfNvWXU7uYPl1Y0oT5Wm5kIT691mASfYbAUFbqrqR/Hvl542Fm2xdDaP6U9z3VuT2AAApushFb6aDUjavJE1v4V9+YraPSg1G8fuKwTW6GjvbeocSqLDeg8tWo6R8fbsKnSmLVGw3pHqbn9/GrCE0HiTHoahVW6ya8AaCJQqJxIq0E+lQqaF96CLCYpbLgcaUUrTsR9Qe49KmznNl4lYWuAYiBt6xUJbrTwaCNCZNerdIg16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0" name="AutoShape 10" descr="data:image/jpeg;base64,/9j/4AAQSkZJRgABAQAAAQABAAD/2wCEAAkGBxMTEhUUExQUFhUXFxoYGBgYGBwXFxgXFxwWGhgaFxcYHCggGBolHBUUITEhJSkrLi4uGB8zODMsNygtLisBCgoKBQUFDgUFDisZExkrKysrKysrKysrKysrKysrKysrKysrKysrKysrKysrKysrKysrKysrKysrKysrKysrK//AABEIAL8BCAMBIgACEQEDEQH/xAAcAAACAgMBAQAAAAAAAAAAAAAFBgMEAQIHAAj/xAA/EAABAwIFAgQDBgUEAAYDAAABAgMRACEEBRIxQQZREyJhcYGRoQcyQrHB8BQjUtHxYnKC4RVzkqKywhZDY//EABQBAQAAAAAAAAAAAAAAAAAAAAD/xAAUEQEAAAAAAAAAAAAAAAAAAAAA/9oADAMBAAIRAxEAPwBi/wDyJj7xUkD3FDh1Ul5wNMme54FcTUsnmm3oZsl2Rsneg6ri8U22ACAVVFh8tS5/MUkWuBQfqVwM4ZeImVxCewpay/7S9GHKFNkuRAM296BY6txq3MS4CbJVpA4AFSdHpaL0OgHtPeqDaluFa9IJJJJ96hw50qBBvNB3zpnCYXSQlKVL5mgGc5W268tsjSCIB2+VKuXZ2vDuIWJvv6imPqTNGnEBS3C0QJCvU0C7is4Zy5CsO0PEXyr1Pc0t9NY9wYiQoyonUaDOLlRJMyTc8+tS4DEltYUNxQXOo8QVPKlRMHk1plLPiLSlR8s7VQeWVKJPJmt8K/oUFDcUDZnuWthKtAgJH1pPJos+6/iVBtpK1lWyEAqJ+Ap4yP7JFRrxqygcNtmVq9yAYHtf2oOaYZhSzCQSf3ya6T0D04wpsuOAOLF9IvA49JMU9M9PNIRpQjSNktiEdgJKbmTBkmoCtQTo5ghMWCZCrgAXMc8aj7gAeaZ4QsIQ2AknSE6vNO1kpSb7dqoYN1xa1S2s6ewkX+7cHntRQ5UltBUpetxWlKYCW9BIMAqSJAOkgknvVfH45LLCQE3GJGmbApSlRKjO4sd+Y7WAqx4ZYMETBkRB9bG/Briub4grecUeVH5C1NuNzxfiuLbjSJkb+aOBvNyYB23vQPMcSgrKi2ApVzH4SewiJ7j14oIci6efxSgEJKUHdZEJA5jua6RnrqMHgfDTslGlPBJNvnW3RWNYcYQjUEuIEFB8u3IE3BpN+0bOfFf8JJBQjcjYk/mAKBRvWKvOoTukyIqohsqMASfSgly/ErbcCkEhQn6iKJYDLwPMu/NbYXKFJTqUIqvisQr7oNqCziRrlYEJFgKq4lv+XPM/SrOOJSykRE1WfxAKdO8DegiwGLcw7qHU2UkhQnYjsfQiRWc6zFWIfW8oBJWZgbCwH6VG+6taQSZ0iPgKqE0GZrZCa0FX28P5ZoIg3as1OpQiKzQDkpk2px8FTGC1IVC1bx60qLcCT5asYTMlBKkEkgjnigNZlnanMvS2pUq139hSxoIvUqEzb1pqV094jaCJsL0Ckh1YBgmDUYNMec4dDSADvwP1oPg2h940DvkeA/iGEW8yefagvWOLI/lfP4Uz9L41CEGDaK57neLLjylHuY9qCgKtIYKgVRYc1Vq86+fCCAbcj1oIHlJIAAvzTB0z0NisaR4QSE8rVZKR+vsKFZDlq38Q20kSVrCQP3xAJ+FfUWSZU3hmUtIiwAUf6levpJ2oB3SfS7GAZ0ogkxqXABUYF+8WkCf0gmFFRkCSNptv37Crbt7/AC/vULzyWkSSb2Ebn2FALxDYSoX1LVvHEc+gFBMbiUpWbbSCReIFwByo9uBE7gG4y8t1Z4BJAjgTufYBR9TQcQpalA6G0SlM3MIVciebR6kmgrYhBTCvxCSEzYmyST7agOwj1JpZzfBlaoSomUaQNk6gopT/AOpQ+SVcbsK060qWlB1L0pHP8tOpSUiNpMkk+kzalvOnFIQEI8zqgkaRM2gpQAk+UAKClEnlKRtYFXMUALW22ryJBC18RMEJPInnm4uNwmIIJhMmw+P7tXSML0uQ0BpC9yvtqiyU29dz6RzCnm2TqaMuJCB6GRE2jc9h8JsKAGjErbI0LUkjlJIN+Lev5Vu2ouKuQCqLnaRYT71X08xasEEH1HzoLTpBbJsIMR600dB5YXApflgGCTvSYD8qN9M5wvD6wi+ugZc/WBKAUhPNAkYREz8q9mbilCTvuaoN4gJ5vQEs/UC22kbg3oERftRDDlTiieAK0xOmL24oIsrIS4ErHlVb0vzVfNMN4bqkdv1rykXiaL9OZIMQ6oKWPKL3ue0UARlqTRp0oCUNz5jx/eoc9wisM5pt6HvQVaiTJ3oLGIduQOOazVWvUBHMGkJeUJkA1rl6dTqUgbmKq4h3Uoq7maIZK+EKCiJPFA3YnLcKwgK3XM0aYzpDrKEI0pJIFc/zLGqckKsZqngcWUrFzY0HTcV0UlxzxnV6gBZPFIOfsaCoJEAG3tXVsnx4fw07QK5p1Jh4BWTYkwKAHgscUcmKqPrBUSK1NeSL3oN2WipSR3MU3f8Ah7TaRqAkc0MzXDp1soZBkgfM0T6haWhkJUItvQEPs4VrzZrwx5QHNRjZOhX66R8a7TglKWsjiSSfjYfIXrlH2M4Iqc1ptH3j/pEW+Jiu3NJSkQIoKeYOkAAWJ57bf3ofm4Uo2B7J9O596NOspVBPFYU2Jm1AAweVqSFGSFERbiNqq4XpRsQXCVGIj8IFpAHw33pnWoVUdUTQDMVh4PkEBKYSO6rXPoIoajJGEr8UtjUARqP3iOQT6ybdzR3EOaR60LeWSbm1j6en6UGiilppS3tgZCUySomShKRyeb8mfZJzJnxgpbiQlRJ8p8wQOQpZBkgASQIBsSYIpozKXSdUgcflQtzDmw3A7WFhYDb9/GQ59meVAJUSUotKQSbJM+buSYVEAegMg0srCNpPvwe9t/ban/qVkEGNKjBi3lBPO1/+qTHsKEmFSpZJn0MkR6kXJFALWmpsNiygGAJ79qwtBJAF/hG8f4rR/e23Hr6/MGg1LiiZJN6y2JIFaGivTmBLr6E8TegY8qysaZvce1L2ep029a6Bm0IOkWgRXOs/xGpyP6fzoByHIq7l2PU0sLQbj8uxqhU7TBO1Az9RY0YjCh0pAUFBM++9KNXlPqDSm58sgx6iqqUiCSfhQaRXq8TXqDZCCTA5qy4ktOCdxBqzicqdZQlahE7dxQxxZJkmTQGziW3VbQaG4lGldqrtOQZFHsryNbg1EWN6Bly/qhvDsBrSVKULkbD3pYzB13ErACSEja1vnRbJsl8RwhQMJtTnmiG2WNKUiQO1ByHEYRSFQoVlnDzVrNMYp1cxzVdTym1W7UDF0xiEFcumCgeWts5dcxjkA+UbCg+TNuqWClM9+1dM6OyNt9R4v5o4A3v3oHD7MMjGHwaSQNTnmPsLJ/U/GnIAVC2UpSEpAAAhI4AGwqXWKDJSPStFKrJXWi10GhNQvG1YxZJSQkgGLHeDQlhLiUAOK1G8kWm9rUGMW7MAfu//AFQfFOQojsZjetMVjtAkkSSbC596EJx3lJUZJMn04A3tQXS5cqm+/sNv7VriF2t7X5J9PhQ1vEG95n9TaPifpUvixA95BFgNJV84P/toB+csak3GwkepBGnbjf5+1IWYN6SSZgTtO9xM7i8V0vFtakpSdt/c3UJ+Q+tAs3y9AEBIO8gm/wDmE0HN1Ej3/wAV5I1fX571bx7Gkm2xgdx70PoCmEydTgSUmyp+YsRTt0NkZS4SoRp57mh2BSltpoJ5hcjYmBPzinPKszblNxJAHxoAfV2MS2VqIuNvWuYvOFSio7kzTV9o2P1YktpNkb+5pTCaDFbpdI2JFaRXqDJM71it2kSYpke6bUWUrbBJ5BF6BZr1TPMkb2NeoHf7UnAHG9ChF7CkLereYknSSSZHNQNLgEUGiBeuy9PYfWygpSB5RY1z/o7JvHdBI8qbmujdQ503hMKSj78QketAGwOZoaxikOKF7R2NQddZsG0lKb6tjwJrnasSpSytRJUTJPrVjMMwWsBKjIFBD48QeaheeKlSd6jJrwoH/otGpCk+lGMJmLrbakYNGpQPn0wVEjeTSDl/UC2UkNgSoRJot0ZisURiEsOFK3AIMX1X2PBMx8aB96b6lxCDpxKVt7QFg/mae28xlJUCD8Zrj2EXj0vHDu+I6sq//YswEkC4TBB3mSY3tN66R0hgVfw7hcEJKjAHMC5TvA9pFjQVs26mdQhWkiRcE7W4ikt37T8TrgtyNrXPw70O6xLiHvvSjUN/uif6iKgwynPEZS2khbpCW0kaJJiVrIvpE7CKB1y3r5Kh55Cp2UIMelFB1a2do+HauT5lmz1guCvUpKkaCNMGB51KJUSZsAIjczQ/+JOrSoKbPtINB03PcS2shQULi4tVHC4cEagZk99rb24/vSpgFrKoUTANjB9OKbcsRFiVEpiREC9x7zeg2ec8KJBkn4CDI/KrWFSHCAbgxMTedST9CKr52vaBz6elyPhUWFzNvSnVYCQY5TyJ9wBPY0BR9RUpYTxMHiBE/wDyJ9ooTnryWkhR81/ugjUQrgDkzPzrOZZ4yhCiHAFQPbSqCSkRcgpb9YB+K/l+fJQDiHvO8ZLaOEzEqIvBJE0Gi+nMQtIU+pphESC6rSqOJABi3ftS7mmTloa0uNuomNTZJAPqCLVjHYt7FLK1kq/Ie1GOksoDvihWxbXvwQJB+lAufxixASogCrOGzZSbk3FwfWqKkjTPNR0G7rhUoqUSSTJJ7mjeEQ2lgzBUaDYRgrUEjc005tk4YQhPJuaBdwmXrdUQhJMb9gPWp3ctKTEEn6V0DpVpBwRQ3AWonUrn9xVDH4NLZEmbc0CM2FoUFCQQZ+VMmU9ZOochyC2oibfd9RRBWXB5Hk+MChKOnJXH4Qbmgfc8yTBus+IopCtMgi016gqmEITBkiOTtXqBW6nygsNtE8/2oCw2VEACSaZ+vM1WtzwSBCIg96FZAlSHA4U+Uc8UHU+ich8HD6lfeNzST1u8HnNKTJSYiiT3XZKFJTwKScLiiXNSjcmTQGEdIuJb8RagBExS7iUwSKeMT1CHdDQFgLmk3NFDWY70FOsgV6rGDwylmEx8TFBX5rsX2Y4RCykNiwTqWfbj3Jj61zfOMlDSUqK0kn8IrsX2QYHThlLNgrSJ7xJ/+woGDDJLjuhJdABIUSLADcTPl+Pcbir+dPwnQm3t2ooVBKZ2pdzPHt+9Au5t0uhwKK+Ra21t+81YweEUkJUtImACogG42Pp3j1ou1moi6LD5/LmiODSlY1IIKFfWgU3ssbUsuBGHKzusNgr+ZUb0IcyNjxJJ8R7eAoKX8kzoHr607Y3p9hSYWy2obwRaqjOBZZT5G0NjnQNE+5EE/GgFDJ0pSNSQLcHYni4vQjElKDAkXk3uSY7iePpTFjMZaxn3g/lekfP8adRubbe5/wAUHswxg077+vH7FKeZYy0G9v38KK4p2172445uedvzpVxLhUsnuaDOjUqVCyRMdzwPnUWIUQCDZUiR2tI+EUQy1SdY1HypIJ9bgR9SfhRTr9tH8Q0pIELbTIG9uT8/pQGOmUJew3lQlJFiBvPf41TyRwMt41RNkII/5GwHxmnXpTK0NMotp8hKieRcgn4VzHO8TDK4sMS+pwerTUpR8CoqPwFAtk16sityyYmJHeg9hvvC8evrRfF56t4AOkApTAI5jvQhpBMxvUjrUEEjegcOm+p2GcOWylXik78VH4LmJckkhM/SlbAQFgquKM4bNnFQhFpNB1PKMA0hsNpIKjuapZmwlB0pG25qrlJLSUqUZJ2vRRxAVZRibzQIvWy1JbRFgTf9K9WnXeasqQllpeshUrI2EcTXqBZeKsRiDFypX0p8zLCoZw6UxYJpU6SfQlZCh5jsfzpzzR1LqQ3Eynig5o4vyqjk/Sq6TVrNGwhZQODVdqJE0E2FX5hMxN6tZ0GwoBsWAue5rpWGyHCIw6SNKlKEzSx1HkrSGyrVC+BQJNWmmQUzMGsDCkXNNmR5Y0pI1JmRQK+BwKnVpTO53r6K6ZWhnDMNjaN/W5/sPhXDs/UhlUN2UO3FNmHx7py9ogq1BJII33JH50HTeoc9aQ0dSgPjSrl3UOFA1FaZ7qNx2iaE5x0wvEYNLinnC54aSUwnSVkAnYSBeueYDpp91cFJEGCT+lB03qTrRgIOlQJvEUS6Ax7/APDJddiHCSByEz5VEeu/xpbyPoRhBSVp1kd539tt6dFOpSIsBER6UDGrEgibUBzLGDvz9BQ5jHFJKD8DtI/vVDNcZJP07+n5UFDGYslUCY4/P3G/ah+JwohSiLnjf4k/91K0JJg9o9ON+Nt6rZvi/KQmbczuaAHm2JASYix7bk3/AEpY1FRq1mWIkkDaZ9/jVNtcbb0FhCwFDkagT7C9PfTPTHjlOJxTg0LOvw4JUrfSCeB7Uu9CZcjEYxKXLpCVHT/VAsPyrsSW0NMiYEWHp2oFt3DPYnUmfAwd9Wmy1pH4Z/DtXMuqMaMRiSGhDaAG20jYJTYRTx9ovUqA0MMwfMqNZHAO49Ca5ph0nXCZmbUHsVgnG1BLiSkm9+xp6y3KkpwyhKQdMkkb+9JmbNuhY8UkkgEE9qKO5ufA0E/3oIcnQkrUIg39qr5wsbSJB29Kp4N4pWCKixLmpRPc0DU1hmRhkLIiU+b3on0JlbRCnHIufLPakxrFrU0WtxMj0pr6TfOhKVeUA70EfXGYqbfQG5SEiR2+VAcwz/EO/eWRaLWt8KfM0yRrES4pU6bCO1AOpskQ0xqHBEexoAGCysqSVn7sb1ioDjleH4YNjvXqAnkuFQklazsDFG8gzVKWXFHeTB/KlnJMGcQ+lrVAUacc26c/hmFttEqJv60HP8Y6VLUo7k1EDXlkzesCgK4PMlpH3jYWvVnCMOYiXFLmDEULwrepQTMAmJpjeUnCJKUeebzQCs2cAVoHFX0Z/wCGkJSLgRQF9/WsqO5qIigtIeC3NThNzeug9GYxtbq8JuC0VIPEgiR8lT8KR8mydb6wlOx3NHl4A5diG3pJ0HbukyFD5E/Sg6OMQ7h0qHhlxAIJAkqgBIOlIF9pig+M6vYSqEtkH/UkoPtEb+9NrWIHhIWjzagFA9wbioXcQDEoUDzcfrQLJ66YRIKFiORCh+d+aHYjrhhZEL2/qBSePSnN1hJEkKg9zII7flVL/wAMbB+6kX7R9d6ALl2OTiky2qSkzbv2ntf61bzVggX25t+ff/qifhBoykes8/u9Aups0Ggi/wC+9AJZxX3tvTj/ABc/Sg2bYnymNu3732qrl2L1lU7T+70KzbFajANhQUnnJNag1pWRQWcNjFtKSttRSpJkEfu4iiGP6pxTwAW4YHa1BjUhRFBlCrySSd53k0wdGPMjEEOgXT5TwCN6EZdlzj7iW2xKj8gO6jwB3pnfydGHUU7rGkT3BAk/OaAF1ZmCHn/5f3UjSD39aibyz+UpajsJAqg+3DhHZX61fzXGWDadoE0Dh0l0mypILx1KcTKR2pR6myo4fEKQRA3HtVrIs8WyUFRJCTb2qDqjNziXy5sIAA9BQD8GdKppzykpUiO9I6SZsKYsoxrrf4JFAxttlpCgDuLTSf1Dma3SEqNkCIH60xYbNQ6CHBpqgeli6SWzPvQAcLgCtBUIEd+a9TU30wtCLmSOK9QJ2BximnEuIMKSZFMSc9xOLc+9pEbDalY1ay3FeG4DxN/agKPobDbqVjzi4VzNAKL588gkFBmd6D0BbJGdZIijuYoaTh1agfF43pfyjNPBm0zVs41T6+00AVsXo1kOT+OvzGEimPKOlG1wXLc0Ozpxpp3w8MbzFu9A59N5MGFbgjiqXXWIaSpAXsTQrFOYrCNeJrCrbHiaTMZjnMQvU4rUT8h7UHf8iYDuHZKCNAQIMSI4tzRY5cIsoE+0fralz7NsTGXMibo1oI9QtUfQg0wLxyIJSQVe8UA7HhSePQXn5VRWI8xO3xv71cxePAAU5xPb6elK2e9RoSkzHoJ94oJc1zSDwByfTsP7+tc86mzYrVpG1VM0zpThtMfv4VTwJTrClyRvQFMMyWWStZhSthz/AIoAsyaJ5zmBdVtAGw/WhsUGsV6sgTtRDBYTzJGkrWowlABKifQC5oIGmNI1K+FHeleksRj1akDQ0DBdV90RuED8avaw5Ip26V+zBSyHsf7pYBsP/NUN/wDaLdydq6jh8IlKQlKQlKRASBAAGwAGwoFPJul2sIjQ0JP4ln7yz3Uf0FqQftYyjSW30jbyK9jdJ+cj/lXanWYrjX2k9YtO6sNh9Lg2cc3Tb8Lfc/6tu07gOag3mjWQkLdTKdSuB60HIoh09mIw76HCJSDCu8Hke1A3Zx0m4UhxYA7JSNqUcHhkqUpKzpj866d1F1K0lrUFpUdIKQDMzsa5I/iCpRUdyZoDGAyNS3AEKTE7mrONK8O8UlWpNCcvxqkner+YulfmN6CtiSrWCSYUZHtXQMjeShnVPFJmVQ4QFxA+lF3cekShI8s78UDNmeN0IBPpNZpazPMC42UgEqMARWKBDNeArJohhGkyOaAca9U2LI1GKiFBYw+DUogDmnPAdMFsBR33ql0oEFMm6ga6WlhLjIiNqBHzjMyhkgWMRStkWkOhbigIM3o1njiUrKfvQTSniTKiRQGurc58ZcIVKAPhNAEGDVrB4QrmKrvtlJg70DP011Y5hQpJlTarxyFbSO8ix9hRkdZJjUiSrtfj4Wrnyl2imnoTJi6pTh+6m3xoNsz6kxT6gUpUEgWABj39aXcQtwnz6p/1SPoa62MO22mSBMRXP8xzFSithUKSVEib6f8AaeKBdIrdCwPeiOcZA9h0MuLT/LfbS42sXSQoA6Z4UJuKGoFBkqqRjCKWRY3MDkknYAcmnbor7OX8YA4v+UyfxkSpY/8A5p5H+o27TXZunukcLgwPCbGuILivM4f+X4R6JgUHJ+l/syxLoCnB/DtnlYl5Q9G/w/8AKI7Guo9O9I4bBj+SiVkeZxfmcV/y4HoAB6UxFNeigiDdQ47FNsoU46tKEJEqUowAPU1T6m6iYwLJdfVA2SkXWtXCUJ5P0G5IFfPnWXWD+YOS4dDST/LZB8qf9Sv61+p24jkDf2g/aMvGamMPqbw+yibLeHr/AENn+nc8xtSCkVsBW6fag0io4qyU2qPRQQAXrZaRXlpitQaDdrei/ipS0ZUNXA5qu1laijXxURytwjUBPe+1BVS8QZBirb+ZLKEosAkz61nC4GSJ3PFFsRlbcWmgqZRnJStPiHy9wLivVZfyAJb8QqgcTzXqBdCa2Cyk2qdhr+bHrFWM1y1aPMRAO1AMNX8HlynUkpFxU2W4UFGoi0703dKJTqItegXGGVMICjYnim7I8Yt9s6F6QLGhPX7ekJi3/dLOS4lxKtKFEAm9AezZlpDyEpuVGFfGp+ocC2w1CUiTzzRRjpoKdQ4VTF49aHddpKY7UCg3iFJPl3qB9ZJJVvVvBkatR2FRIAW4ATAJoIkItXTOn8xZawqUogGPMfXmkp/DJbJSIV68VAkcXoDGfZ266rQ2YT370ExENpiZWrcncCriGo3Pr/mg2NcKyYknYe9B2rPc6wuGyXBYbEteOt3DNlLc6dMIB1le6IJgEX+tcn6fxLTeIbceaDrKVArQq40Tf/eQJtEEgUx9f4jxMQrbwGEpYQqbHw0hKyBz5gRb+mlFjCLdUoNgqCZJIB0hO2oztNt7mg+tcEtCkIU2UlCkhSCn7pSQCkj0iKlNJX2RNvowCUOzpBPhSIIQd0/7Zkj3I2inU0GtAOseqWcAx4jl1GzbYPmcV2HZI5Vx7wDa6o6hZwLCnnjYWSkfecXwhA5J+gkmwr5v6kz97HPqfeNzZCB91tHCU/mTyb+gCLqLPX8a8Xn1SrZKRZCE76UDgeu55ocE14CtwmgwE+lbRxWQn9/nWYoMKFqwpMC/vUyR7+nw5/OoCdZ/0j6/9UGiEajJ24rVxmKvoQNqif7UE+XZ4pCfDcGtrkbKH+0/ofpTnlz2HUkeCCsEXtt6KB2Nc+cbrbA41xheptRB57EDgjmgfnG0uOBCEJ19rW9TRDL+n0IWC551k7fhHwoJluAbxpL7Dim3RGtM+ZJ/VJ7/AK1LmOeuYOUuDWtQ8qpi3rQC/tGzALfS2myWxxtJ/wCvzr1KmJfK1lSrlRk16gY2chWFapvM1Tzp95SoWDpHypvXUTqQbEA0CNgXHVHw0SZO1M2RvHDuw75R34ohhGG21akpAPes51hhiExse9AF6uzEYk+TZFAcpnxEx3pjy3IVIXcgpIiqb+VFglW97UHQmlaUoNL3WywvSlIk1pkOMdc3NhTVl2WD767mg50xkDikbaaF4jCpSqEnURueJ9KbesM20qUy3Y/iPvwKVQm1BlCDvxVhqEiSP81Ven8MyfWp2kERqJUTvP6UEWYOQn1ND8Mg6gbwCCSOL9+KmzBUqjtWjBgHe8CgtZri/EAjVAUSQVTdUbTxYxzc710n7HcGh/DqbIFnypzuoBKNAPoJV9a5kjDDSSrkGO1j++1Ov2QZwWcapJ2dABAAABSbEAWH3uKD6BbbCQABAFgKGdS5+zgmFPvKhKdkj7y1cIQOVGPhcmwq1mmYN4dlx90kNtoK1ECTAuYA3NfNvWXU7uYPl1Y0oT5Wm5kIT691mASfYbAUFbqrqR/Hvl542Fm2xdDaP6U9z3VuT2AAApushFb6aDUjavJE1v4V9+YraPSg1G8fuKwTW6GjvbeocSqLDeg8tWo6R8fbsKnSmLVGw3pHqbn9/GrCE0HiTHoahVW6ya8AaCJQqJxIq0E+lQqaF96CLCYpbLgcaUUrTsR9Qe49KmznNl4lYWuAYiBt6xUJbrTwaCNCZNerdIg16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2" name="Picture 12" descr="http://www.oa.edu.ua/images/kontakt/b17_1_Kostetsky_Ihor_1960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4005064"/>
            <a:ext cx="2808312" cy="2025495"/>
          </a:xfrm>
          <a:prstGeom prst="rect">
            <a:avLst/>
          </a:prstGeom>
          <a:noFill/>
        </p:spPr>
      </p:pic>
      <p:pic>
        <p:nvPicPr>
          <p:cNvPr id="20494" name="Picture 14" descr="http://3.bp.blogspot.com/-GTr300FIUd0/UaB_p0IKK2I/AAAAAAAAAZg/FOCNF2XzO9c/s400/RSHzH4z6Wp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005064"/>
            <a:ext cx="2232248" cy="2852936"/>
          </a:xfrm>
          <a:prstGeom prst="rect">
            <a:avLst/>
          </a:prstGeom>
          <a:noFill/>
        </p:spPr>
      </p:pic>
      <p:pic>
        <p:nvPicPr>
          <p:cNvPr id="20496" name="Picture 16" descr="http://knpu.gov.ua/sites/default/files/shevelov_yuriy_volodimirovich_yu.shere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4509120"/>
            <a:ext cx="1584176" cy="2093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r>
              <a:rPr lang="ru-RU" sz="4000" dirty="0" err="1"/>
              <a:t>Організація</a:t>
            </a:r>
            <a:r>
              <a:rPr lang="ru-RU" sz="4000" dirty="0"/>
              <a:t> </a:t>
            </a:r>
            <a:r>
              <a:rPr lang="ru-RU" sz="4000" dirty="0" err="1"/>
              <a:t>об'єднувала</a:t>
            </a:r>
            <a:r>
              <a:rPr lang="ru-RU" sz="4000" dirty="0"/>
              <a:t> </a:t>
            </a:r>
            <a:r>
              <a:rPr lang="ru-RU" sz="4000" dirty="0" err="1"/>
              <a:t>письменників</a:t>
            </a:r>
            <a:r>
              <a:rPr lang="ru-RU" sz="4000" dirty="0"/>
              <a:t> </a:t>
            </a:r>
            <a:r>
              <a:rPr lang="ru-RU" sz="4000" dirty="0" err="1"/>
              <a:t>із</a:t>
            </a:r>
            <a:r>
              <a:rPr lang="ru-RU" sz="4000" dirty="0"/>
              <a:t> </a:t>
            </a:r>
            <a:r>
              <a:rPr lang="ru-RU" sz="4000" dirty="0" err="1"/>
              <a:t>різними</a:t>
            </a:r>
            <a:r>
              <a:rPr lang="ru-RU" sz="4000" dirty="0"/>
              <a:t> </a:t>
            </a:r>
            <a:r>
              <a:rPr lang="ru-RU" sz="4000" dirty="0" err="1"/>
              <a:t>поглядами</a:t>
            </a:r>
            <a:r>
              <a:rPr lang="ru-RU" sz="4000" dirty="0"/>
              <a:t> на долю </a:t>
            </a:r>
            <a:r>
              <a:rPr lang="ru-RU" sz="4000" dirty="0" err="1"/>
              <a:t>української</a:t>
            </a:r>
            <a:r>
              <a:rPr lang="ru-RU" sz="4000" dirty="0"/>
              <a:t> </a:t>
            </a:r>
            <a:r>
              <a:rPr lang="ru-RU" sz="4000" dirty="0" err="1" smtClean="0"/>
              <a:t>літератури</a:t>
            </a:r>
            <a:endParaRPr lang="ru-RU" sz="4000" dirty="0" smtClean="0"/>
          </a:p>
          <a:p>
            <a:r>
              <a:rPr lang="ru-RU" sz="4000" dirty="0" smtClean="0"/>
              <a:t>. </a:t>
            </a:r>
            <a:r>
              <a:rPr lang="ru-RU" sz="4000" dirty="0"/>
              <a:t>Велика доля </a:t>
            </a:r>
            <a:r>
              <a:rPr lang="ru-RU" sz="4000" dirty="0" err="1"/>
              <a:t>діяльності</a:t>
            </a:r>
            <a:r>
              <a:rPr lang="ru-RU" sz="4000" dirty="0"/>
              <a:t> </a:t>
            </a:r>
            <a:r>
              <a:rPr lang="ru-RU" sz="4000" dirty="0" err="1"/>
              <a:t>МУРу</a:t>
            </a:r>
            <a:r>
              <a:rPr lang="ru-RU" sz="4000" dirty="0"/>
              <a:t> </a:t>
            </a:r>
            <a:r>
              <a:rPr lang="ru-RU" sz="4000" dirty="0" err="1"/>
              <a:t>полягала</a:t>
            </a:r>
            <a:r>
              <a:rPr lang="ru-RU" sz="4000" dirty="0"/>
              <a:t> в </a:t>
            </a:r>
            <a:r>
              <a:rPr lang="ru-RU" sz="4000" dirty="0" err="1"/>
              <a:t>дискусіях</a:t>
            </a:r>
            <a:r>
              <a:rPr lang="ru-RU" sz="4000" dirty="0"/>
              <a:t> про </a:t>
            </a:r>
            <a:r>
              <a:rPr lang="ru-RU" sz="4000" dirty="0" err="1"/>
              <a:t>модернізацію</a:t>
            </a:r>
            <a:r>
              <a:rPr lang="ru-RU" sz="4000" dirty="0"/>
              <a:t> </a:t>
            </a:r>
            <a:r>
              <a:rPr lang="ru-RU" sz="4000" dirty="0" err="1"/>
              <a:t>української</a:t>
            </a:r>
            <a:r>
              <a:rPr lang="ru-RU" sz="4000" dirty="0"/>
              <a:t> </a:t>
            </a:r>
            <a:r>
              <a:rPr lang="ru-RU" sz="4000" dirty="0" err="1"/>
              <a:t>культури</a:t>
            </a:r>
            <a:r>
              <a:rPr lang="ru-RU" sz="4000" dirty="0"/>
              <a:t> </a:t>
            </a:r>
            <a:r>
              <a:rPr lang="ru-RU" sz="4000" dirty="0" err="1"/>
              <a:t>і</a:t>
            </a:r>
            <a:r>
              <a:rPr lang="ru-RU" sz="4000" dirty="0"/>
              <a:t> </a:t>
            </a:r>
            <a:r>
              <a:rPr lang="ru-RU" sz="4000" dirty="0" err="1"/>
              <a:t>наближення</a:t>
            </a:r>
            <a:r>
              <a:rPr lang="ru-RU" sz="4000" dirty="0"/>
              <a:t> </a:t>
            </a:r>
            <a:r>
              <a:rPr lang="ru-RU" sz="4000" dirty="0" err="1"/>
              <a:t>її</a:t>
            </a:r>
            <a:r>
              <a:rPr lang="ru-RU" sz="4000" dirty="0"/>
              <a:t> до </a:t>
            </a:r>
            <a:r>
              <a:rPr lang="ru-RU" sz="4000" dirty="0" err="1"/>
              <a:t>світової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Program Files (x86)\Microsoft Office\MEDIA\CAGCAT10\j0229389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540568" y="0"/>
            <a:ext cx="9684568" cy="68769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Митці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входили до </a:t>
            </a:r>
            <a:r>
              <a:rPr lang="ru-RU" dirty="0" err="1" smtClean="0"/>
              <a:t>МУРу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свідомі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i="1" u="sng" dirty="0" err="1">
                <a:solidFill>
                  <a:srgbClr val="C00000"/>
                </a:solidFill>
              </a:rPr>
              <a:t>провідне</a:t>
            </a:r>
            <a:r>
              <a:rPr lang="ru-RU" i="1" u="sng" dirty="0">
                <a:solidFill>
                  <a:srgbClr val="C00000"/>
                </a:solidFill>
              </a:rPr>
              <a:t> </a:t>
            </a:r>
            <a:r>
              <a:rPr lang="ru-RU" i="1" u="sng" dirty="0" err="1">
                <a:solidFill>
                  <a:srgbClr val="C00000"/>
                </a:solidFill>
              </a:rPr>
              <a:t>завдання</a:t>
            </a:r>
            <a:r>
              <a:rPr lang="ru-RU" dirty="0"/>
              <a:t>: </a:t>
            </a:r>
            <a:r>
              <a:rPr lang="ru-RU" dirty="0" err="1"/>
              <a:t>мистецькими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творити</a:t>
            </a:r>
            <a:r>
              <a:rPr lang="ru-RU" dirty="0"/>
              <a:t> </a:t>
            </a:r>
            <a:r>
              <a:rPr lang="ru-RU" dirty="0" err="1"/>
              <a:t>синтетичний</a:t>
            </a:r>
            <a:r>
              <a:rPr lang="ru-RU" dirty="0"/>
              <a:t> образ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духовність</a:t>
            </a:r>
            <a:r>
              <a:rPr lang="ru-RU" dirty="0"/>
              <a:t> у </a:t>
            </a:r>
            <a:r>
              <a:rPr lang="ru-RU" dirty="0" err="1"/>
              <a:t>минулому</a:t>
            </a:r>
            <a:r>
              <a:rPr lang="ru-RU" dirty="0"/>
              <a:t>, </a:t>
            </a:r>
            <a:r>
              <a:rPr lang="ru-RU" dirty="0" err="1"/>
              <a:t>теперішньому</a:t>
            </a:r>
            <a:r>
              <a:rPr lang="ru-RU" dirty="0"/>
              <a:t> та </a:t>
            </a:r>
            <a:r>
              <a:rPr lang="ru-RU" dirty="0" err="1"/>
              <a:t>майбутньому</a:t>
            </a:r>
            <a:r>
              <a:rPr lang="ru-RU" i="1" dirty="0"/>
              <a:t>. </a:t>
            </a:r>
            <a:r>
              <a:rPr lang="ru-RU" i="1" u="sng" dirty="0" err="1">
                <a:solidFill>
                  <a:srgbClr val="C00000"/>
                </a:solidFill>
              </a:rPr>
              <a:t>Завдання</a:t>
            </a:r>
            <a:r>
              <a:rPr lang="ru-RU" i="1" u="sng" dirty="0">
                <a:solidFill>
                  <a:srgbClr val="C00000"/>
                </a:solidFill>
              </a:rPr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як </a:t>
            </a:r>
            <a:r>
              <a:rPr lang="ru-RU" dirty="0" err="1"/>
              <a:t>вбачали</a:t>
            </a:r>
            <a:r>
              <a:rPr lang="ru-RU" dirty="0"/>
              <a:t> </a:t>
            </a:r>
            <a:r>
              <a:rPr lang="ru-RU" dirty="0" err="1"/>
              <a:t>засновники</a:t>
            </a:r>
            <a:r>
              <a:rPr lang="ru-RU" dirty="0"/>
              <a:t> </a:t>
            </a:r>
            <a:r>
              <a:rPr lang="ru-RU" dirty="0" err="1" smtClean="0"/>
              <a:t>МУРу</a:t>
            </a:r>
            <a:r>
              <a:rPr lang="ru-RU" dirty="0" smtClean="0"/>
              <a:t>: </a:t>
            </a:r>
            <a:r>
              <a:rPr lang="ru-RU" dirty="0" err="1"/>
              <a:t>беззастережно</a:t>
            </a:r>
            <a:r>
              <a:rPr lang="ru-RU" dirty="0"/>
              <a:t>, </a:t>
            </a:r>
            <a:r>
              <a:rPr lang="ru-RU" dirty="0" err="1"/>
              <a:t>повно</a:t>
            </a:r>
            <a:r>
              <a:rPr lang="ru-RU" dirty="0"/>
              <a:t> та </a:t>
            </a:r>
            <a:r>
              <a:rPr lang="ru-RU" dirty="0" err="1"/>
              <a:t>віддано</a:t>
            </a:r>
            <a:r>
              <a:rPr lang="ru-RU" dirty="0"/>
              <a:t> </a:t>
            </a:r>
            <a:r>
              <a:rPr lang="ru-RU" dirty="0" err="1"/>
              <a:t>стояти</a:t>
            </a:r>
            <a:r>
              <a:rPr lang="ru-RU" dirty="0"/>
              <a:t> на </a:t>
            </a:r>
            <a:r>
              <a:rPr lang="ru-RU" dirty="0" err="1"/>
              <a:t>сторожі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боролася</a:t>
            </a:r>
            <a:r>
              <a:rPr lang="ru-RU" dirty="0"/>
              <a:t> в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за </a:t>
            </a:r>
            <a:r>
              <a:rPr lang="ru-RU" dirty="0" err="1"/>
              <a:t>утвердження</a:t>
            </a:r>
            <a:r>
              <a:rPr lang="ru-RU" dirty="0"/>
              <a:t> себе в правах,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належать.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21 – 23 </a:t>
            </a:r>
            <a:r>
              <a:rPr lang="ru-RU" dirty="0" err="1"/>
              <a:t>грудня</a:t>
            </a:r>
            <a:r>
              <a:rPr lang="ru-RU" dirty="0"/>
              <a:t> 1945р. у </a:t>
            </a:r>
            <a:r>
              <a:rPr lang="ru-RU" dirty="0" err="1"/>
              <a:t>Ашаффенбурзі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проведений Перший </a:t>
            </a:r>
            <a:r>
              <a:rPr lang="ru-RU" dirty="0" err="1"/>
              <a:t>з'їзд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поетів</a:t>
            </a:r>
            <a:r>
              <a:rPr lang="ru-RU" dirty="0"/>
              <a:t> та </a:t>
            </a:r>
            <a:r>
              <a:rPr lang="ru-RU" dirty="0" err="1"/>
              <a:t>письменників</a:t>
            </a:r>
            <a:r>
              <a:rPr lang="ru-RU" dirty="0"/>
              <a:t> “</a:t>
            </a:r>
            <a:r>
              <a:rPr lang="ru-RU" dirty="0" err="1"/>
              <a:t>Мистецький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”, головою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обрано</a:t>
            </a:r>
            <a:r>
              <a:rPr lang="ru-RU" dirty="0"/>
              <a:t> </a:t>
            </a:r>
            <a:r>
              <a:rPr lang="ru-RU" dirty="0" err="1"/>
              <a:t>Уласа</a:t>
            </a:r>
            <a:r>
              <a:rPr lang="ru-RU" dirty="0"/>
              <a:t> </a:t>
            </a:r>
            <a:r>
              <a:rPr lang="ru-RU" dirty="0" err="1"/>
              <a:t>Самчука</a:t>
            </a:r>
            <a:r>
              <a:rPr lang="ru-RU" dirty="0"/>
              <a:t>. При </a:t>
            </a:r>
            <a:r>
              <a:rPr lang="ru-RU" dirty="0" err="1"/>
              <a:t>націоналістично</a:t>
            </a:r>
            <a:r>
              <a:rPr lang="ru-RU" dirty="0"/>
              <a:t> </a:t>
            </a:r>
            <a:r>
              <a:rPr lang="ru-RU" dirty="0" err="1"/>
              <a:t>зорієнтованому</a:t>
            </a:r>
            <a:r>
              <a:rPr lang="ru-RU" dirty="0"/>
              <a:t> “</a:t>
            </a:r>
            <a:r>
              <a:rPr lang="ru-RU" dirty="0" err="1"/>
              <a:t>Часі</a:t>
            </a:r>
            <a:r>
              <a:rPr lang="ru-RU" dirty="0"/>
              <a:t>” </a:t>
            </a:r>
            <a:r>
              <a:rPr lang="ru-RU" dirty="0" err="1"/>
              <a:t>виходила</a:t>
            </a:r>
            <a:r>
              <a:rPr lang="ru-RU" dirty="0"/>
              <a:t> “Мала </a:t>
            </a:r>
            <a:r>
              <a:rPr lang="ru-RU" dirty="0" err="1"/>
              <a:t>бібліотека</a:t>
            </a:r>
            <a:r>
              <a:rPr lang="ru-RU" dirty="0"/>
              <a:t> Муру”. </a:t>
            </a:r>
            <a:r>
              <a:rPr lang="ru-RU" dirty="0" err="1"/>
              <a:t>Саме</a:t>
            </a:r>
            <a:r>
              <a:rPr lang="ru-RU" dirty="0"/>
              <a:t> тут </a:t>
            </a:r>
            <a:r>
              <a:rPr lang="ru-RU" dirty="0" err="1"/>
              <a:t>вийшли</a:t>
            </a:r>
            <a:r>
              <a:rPr lang="ru-RU" dirty="0"/>
              <a:t> </a:t>
            </a:r>
            <a:r>
              <a:rPr lang="ru-RU" dirty="0" err="1"/>
              <a:t>друком</a:t>
            </a:r>
            <a:r>
              <a:rPr lang="ru-RU" dirty="0"/>
              <a:t>: </a:t>
            </a:r>
            <a:r>
              <a:rPr lang="ru-RU" dirty="0" err="1"/>
              <a:t>вступ</a:t>
            </a:r>
            <a:r>
              <a:rPr lang="ru-RU" dirty="0"/>
              <a:t> до “</a:t>
            </a:r>
            <a:r>
              <a:rPr lang="ru-RU" dirty="0" err="1"/>
              <a:t>Попелу</a:t>
            </a:r>
            <a:r>
              <a:rPr lang="ru-RU" dirty="0"/>
              <a:t> </a:t>
            </a:r>
            <a:r>
              <a:rPr lang="ru-RU" dirty="0" err="1"/>
              <a:t>імперій</a:t>
            </a:r>
            <a:r>
              <a:rPr lang="ru-RU" dirty="0"/>
              <a:t>” </a:t>
            </a:r>
            <a:r>
              <a:rPr lang="ru-RU" dirty="0" err="1"/>
              <a:t>Юрія</a:t>
            </a:r>
            <a:r>
              <a:rPr lang="ru-RU" dirty="0"/>
              <a:t> Клена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післямовою</a:t>
            </a:r>
            <a:r>
              <a:rPr lang="ru-RU" dirty="0"/>
              <a:t> Г.Шевчука, </a:t>
            </a:r>
            <a:r>
              <a:rPr lang="ru-RU" dirty="0" err="1"/>
              <a:t>розділи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“</a:t>
            </a:r>
            <a:r>
              <a:rPr lang="ru-RU" dirty="0" err="1"/>
              <a:t>Юності</a:t>
            </a:r>
            <a:r>
              <a:rPr lang="ru-RU" dirty="0"/>
              <a:t> Василя </a:t>
            </a:r>
            <a:r>
              <a:rPr lang="ru-RU" dirty="0" err="1"/>
              <a:t>Шеремети</a:t>
            </a:r>
            <a:r>
              <a:rPr lang="ru-RU" dirty="0"/>
              <a:t>” </a:t>
            </a:r>
            <a:r>
              <a:rPr lang="ru-RU" dirty="0" err="1"/>
              <a:t>У.Самчука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післямовою</a:t>
            </a:r>
            <a:r>
              <a:rPr lang="ru-RU" dirty="0"/>
              <a:t> Б.Подоляка, “</a:t>
            </a:r>
            <a:r>
              <a:rPr lang="ru-RU" dirty="0" err="1"/>
              <a:t>Оповідання</a:t>
            </a:r>
            <a:r>
              <a:rPr lang="ru-RU" dirty="0"/>
              <a:t> про </a:t>
            </a:r>
            <a:r>
              <a:rPr lang="ru-RU" dirty="0" err="1"/>
              <a:t>переможців</a:t>
            </a:r>
            <a:r>
              <a:rPr lang="ru-RU" dirty="0"/>
              <a:t>” </a:t>
            </a:r>
            <a:r>
              <a:rPr lang="ru-RU" dirty="0" err="1"/>
              <a:t>І.Костецького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післямовою</a:t>
            </a:r>
            <a:r>
              <a:rPr lang="ru-RU" dirty="0"/>
              <a:t> В.Державина.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</p:spPr>
        <p:txBody>
          <a:bodyPr/>
          <a:lstStyle/>
          <a:p>
            <a:r>
              <a:rPr lang="ru-RU" dirty="0"/>
              <a:t>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березні</a:t>
            </a:r>
            <a:r>
              <a:rPr lang="ru-RU" dirty="0">
                <a:solidFill>
                  <a:srgbClr val="C00000"/>
                </a:solidFill>
              </a:rPr>
              <a:t> 1947р</a:t>
            </a:r>
            <a:r>
              <a:rPr lang="ru-RU" dirty="0"/>
              <a:t>. в </a:t>
            </a:r>
            <a:r>
              <a:rPr lang="ru-RU" dirty="0" err="1"/>
              <a:t>Ульмі</a:t>
            </a:r>
            <a:r>
              <a:rPr lang="ru-RU" dirty="0"/>
              <a:t> </a:t>
            </a:r>
            <a:r>
              <a:rPr lang="ru-RU" dirty="0" err="1"/>
              <a:t>відбувся</a:t>
            </a:r>
            <a:r>
              <a:rPr lang="ru-RU" dirty="0"/>
              <a:t>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з'їзд</a:t>
            </a:r>
            <a:r>
              <a:rPr lang="ru-RU" dirty="0"/>
              <a:t> </a:t>
            </a:r>
            <a:r>
              <a:rPr lang="ru-RU" dirty="0" err="1" smtClean="0"/>
              <a:t>МУРу</a:t>
            </a:r>
            <a:r>
              <a:rPr lang="ru-RU" dirty="0"/>
              <a:t>, головою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обрано</a:t>
            </a:r>
            <a:r>
              <a:rPr lang="ru-RU" dirty="0"/>
              <a:t> У. </a:t>
            </a:r>
            <a:r>
              <a:rPr lang="ru-RU" dirty="0" err="1"/>
              <a:t>Самчука</a:t>
            </a:r>
            <a:r>
              <a:rPr lang="ru-RU" dirty="0"/>
              <a:t>, заступником </a:t>
            </a:r>
            <a:r>
              <a:rPr lang="ru-RU" dirty="0" err="1"/>
              <a:t>Ю.Шереха</a:t>
            </a:r>
            <a:r>
              <a:rPr lang="ru-RU" dirty="0"/>
              <a:t>. Центром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з'їзду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літературно-творчі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: </a:t>
            </a:r>
            <a:r>
              <a:rPr lang="ru-RU" dirty="0" err="1"/>
              <a:t>доповіді</a:t>
            </a:r>
            <a:r>
              <a:rPr lang="ru-RU" dirty="0"/>
              <a:t> </a:t>
            </a:r>
            <a:r>
              <a:rPr lang="ru-RU" i="1" u="sng" dirty="0" err="1"/>
              <a:t>Ю.Шереха</a:t>
            </a:r>
            <a:r>
              <a:rPr lang="ru-RU" i="1" u="sng" dirty="0"/>
              <a:t> “Року </a:t>
            </a:r>
            <a:r>
              <a:rPr lang="ru-RU" i="1" u="sng" dirty="0" err="1"/>
              <a:t>Божого</a:t>
            </a:r>
            <a:r>
              <a:rPr lang="ru-RU" i="1" u="sng" dirty="0"/>
              <a:t> 1946”, В.Державина “Наша </a:t>
            </a:r>
            <a:r>
              <a:rPr lang="ru-RU" i="1" u="sng" dirty="0" err="1"/>
              <a:t>літературна</a:t>
            </a:r>
            <a:r>
              <a:rPr lang="ru-RU" i="1" u="sng" dirty="0"/>
              <a:t> проза 1946 – початку 1947 року”. </a:t>
            </a:r>
            <a:r>
              <a:rPr lang="ru-RU" dirty="0" err="1"/>
              <a:t>Обидві</a:t>
            </a:r>
            <a:r>
              <a:rPr lang="ru-RU" dirty="0"/>
              <a:t> </a:t>
            </a:r>
            <a:r>
              <a:rPr lang="ru-RU" dirty="0" err="1"/>
              <a:t>доповіді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продовженням</a:t>
            </a:r>
            <a:r>
              <a:rPr lang="ru-RU" dirty="0"/>
              <a:t> </a:t>
            </a:r>
            <a:r>
              <a:rPr lang="ru-RU" dirty="0" err="1"/>
              <a:t>дискусії</a:t>
            </a:r>
            <a:r>
              <a:rPr lang="ru-RU" dirty="0"/>
              <a:t> в межах </a:t>
            </a:r>
            <a:r>
              <a:rPr lang="ru-RU" dirty="0" err="1" smtClean="0"/>
              <a:t>МУРу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У </a:t>
            </a:r>
            <a:r>
              <a:rPr lang="ru-RU" dirty="0" err="1">
                <a:solidFill>
                  <a:srgbClr val="C00000"/>
                </a:solidFill>
              </a:rPr>
              <a:t>Майнц-Кастелі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листопаді</a:t>
            </a:r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1947р. </a:t>
            </a:r>
            <a:r>
              <a:rPr lang="ru-RU" dirty="0" err="1"/>
              <a:t>було</a:t>
            </a:r>
            <a:r>
              <a:rPr lang="ru-RU" dirty="0"/>
              <a:t> проведено </a:t>
            </a:r>
            <a:r>
              <a:rPr lang="ru-RU" dirty="0" err="1"/>
              <a:t>драматичну</a:t>
            </a:r>
            <a:r>
              <a:rPr lang="ru-RU" dirty="0"/>
              <a:t> </a:t>
            </a:r>
            <a:r>
              <a:rPr lang="ru-RU" dirty="0" err="1"/>
              <a:t>конференцію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перша </a:t>
            </a:r>
            <a:r>
              <a:rPr lang="ru-RU" dirty="0" err="1"/>
              <a:t>спроба</a:t>
            </a:r>
            <a:r>
              <a:rPr lang="ru-RU" dirty="0"/>
              <a:t> (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єдина</a:t>
            </a:r>
            <a:r>
              <a:rPr lang="ru-RU" dirty="0"/>
              <a:t> за всю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 smtClean="0"/>
              <a:t>МУРу</a:t>
            </a:r>
            <a:r>
              <a:rPr lang="ru-RU" dirty="0"/>
              <a:t>) перейти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критико-теоретичних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до </a:t>
            </a:r>
            <a:r>
              <a:rPr lang="ru-RU" dirty="0" err="1"/>
              <a:t>обговорення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268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Мистецький  Український  Рух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Мистецький  Український  Рух</dc:title>
  <dc:creator>Владелец</dc:creator>
  <cp:lastModifiedBy>Владелец</cp:lastModifiedBy>
  <cp:revision>4</cp:revision>
  <dcterms:created xsi:type="dcterms:W3CDTF">2014-02-09T18:42:09Z</dcterms:created>
  <dcterms:modified xsi:type="dcterms:W3CDTF">2014-02-09T19:14:53Z</dcterms:modified>
</cp:coreProperties>
</file>