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n_Male_Celebrity_Football_player_David_Bekhem_02807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5110336" cy="1298575"/>
          </a:xfrm>
        </p:spPr>
        <p:txBody>
          <a:bodyPr>
            <a:noAutofit/>
          </a:bodyPr>
          <a:lstStyle/>
          <a:p>
            <a:r>
              <a:rPr lang="uk-UA" dirty="0" smtClean="0"/>
              <a:t>Девід Бекхем – зірка футболу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uk-UA" sz="2400" dirty="0" smtClean="0">
              <a:solidFill>
                <a:schemeClr val="tx1"/>
              </a:solidFill>
            </a:endParaRPr>
          </a:p>
          <a:p>
            <a:pPr algn="r"/>
            <a:r>
              <a:rPr lang="uk-UA" sz="2400" dirty="0" smtClean="0">
                <a:solidFill>
                  <a:schemeClr val="tx1"/>
                </a:solidFill>
              </a:rPr>
              <a:t>Підготувала</a:t>
            </a:r>
            <a:r>
              <a:rPr lang="uk-UA" sz="2400" dirty="0" smtClean="0">
                <a:solidFill>
                  <a:schemeClr val="tx1"/>
                </a:solidFill>
              </a:rPr>
              <a:t>: учениця 11-а класу</a:t>
            </a:r>
          </a:p>
          <a:p>
            <a:pPr algn="r"/>
            <a:r>
              <a:rPr lang="uk-UA" sz="2400" dirty="0" err="1" smtClean="0">
                <a:solidFill>
                  <a:schemeClr val="tx1"/>
                </a:solidFill>
              </a:rPr>
              <a:t>Ступак</a:t>
            </a:r>
            <a:r>
              <a:rPr lang="uk-UA" sz="2400" dirty="0" smtClean="0">
                <a:solidFill>
                  <a:schemeClr val="tx1"/>
                </a:solidFill>
              </a:rPr>
              <a:t> Анна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3729608" cy="1143000"/>
          </a:xfrm>
        </p:spPr>
        <p:txBody>
          <a:bodyPr/>
          <a:lstStyle/>
          <a:p>
            <a:r>
              <a:rPr lang="uk-UA" dirty="0" smtClean="0"/>
              <a:t>Кінець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дані </a:t>
            </a:r>
            <a:br>
              <a:rPr lang="uk-UA" dirty="0" smtClean="0"/>
            </a:br>
            <a:r>
              <a:rPr lang="en-US" dirty="0" smtClean="0"/>
              <a:t>General information</a:t>
            </a:r>
            <a:endParaRPr lang="uk-UA" dirty="0"/>
          </a:p>
        </p:txBody>
      </p:sp>
      <p:pic>
        <p:nvPicPr>
          <p:cNvPr id="5" name="Содержимое 4" descr="blrA0IAqU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0894" y="273050"/>
            <a:ext cx="4760062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Народився 2 травня 1975 року у Лондоні, Англія. Футболіст, півзахисник, у минулому капітан збірної Англії. 16 травня 2013 року оголосив про завершення кар’єри з кінця сезону.</a:t>
            </a:r>
            <a:endParaRPr lang="en-US" dirty="0" smtClean="0"/>
          </a:p>
          <a:p>
            <a:endParaRPr lang="uk-UA" dirty="0" smtClean="0"/>
          </a:p>
          <a:p>
            <a:r>
              <a:rPr lang="en-US" dirty="0" smtClean="0"/>
              <a:t>Was born on </a:t>
            </a:r>
            <a:r>
              <a:rPr lang="en-US" dirty="0" smtClean="0"/>
              <a:t>2 May </a:t>
            </a:r>
            <a:r>
              <a:rPr lang="en-US" dirty="0" smtClean="0"/>
              <a:t>1975 in London, England. Footballer</a:t>
            </a:r>
            <a:r>
              <a:rPr lang="en-US" dirty="0" smtClean="0"/>
              <a:t>, </a:t>
            </a:r>
            <a:r>
              <a:rPr lang="en-US" dirty="0" smtClean="0"/>
              <a:t>outfield player, in the past captain of </a:t>
            </a:r>
            <a:r>
              <a:rPr lang="en-US" dirty="0" smtClean="0"/>
              <a:t>England team. </a:t>
            </a:r>
            <a:r>
              <a:rPr lang="en-US" dirty="0" smtClean="0"/>
              <a:t>On </a:t>
            </a:r>
            <a:r>
              <a:rPr lang="en-US" dirty="0" smtClean="0"/>
              <a:t>16 May 2013 </a:t>
            </a:r>
            <a:r>
              <a:rPr lang="en-US" dirty="0" smtClean="0"/>
              <a:t>announced about his retire at the end of the season.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David-Beckham-H-M-david-beckham-28574847-972-1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9066" y="273050"/>
            <a:ext cx="500371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Відомий не тільки спортивними досягненнями, а й численними зйомками  у рекламах. Також Бекхем є </a:t>
            </a:r>
            <a:r>
              <a:rPr lang="uk-UA" dirty="0" err="1" smtClean="0"/>
              <a:t>фотомоделлю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en-US" dirty="0" smtClean="0"/>
              <a:t>He is famous not only for football, and also </a:t>
            </a:r>
            <a:r>
              <a:rPr lang="en-US" dirty="0" smtClean="0"/>
              <a:t>for numerous </a:t>
            </a:r>
            <a:r>
              <a:rPr lang="en-US" dirty="0" smtClean="0"/>
              <a:t>acting in TV spots. </a:t>
            </a:r>
            <a:r>
              <a:rPr lang="en-US" dirty="0" smtClean="0"/>
              <a:t>Also Beckham is a fashion </a:t>
            </a:r>
            <a:r>
              <a:rPr lang="en-US" dirty="0" smtClean="0"/>
              <a:t>icon.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</a:t>
            </a:r>
            <a:r>
              <a:rPr lang="uk-UA" dirty="0" smtClean="0"/>
              <a:t>ні роки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Early years</a:t>
            </a:r>
            <a:endParaRPr lang="uk-UA" dirty="0"/>
          </a:p>
        </p:txBody>
      </p:sp>
      <p:pic>
        <p:nvPicPr>
          <p:cNvPr id="5" name="Содержимое 4" descr="beks_67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3638054" cy="51648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Девід ще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любив </a:t>
            </a:r>
            <a:r>
              <a:rPr lang="ru-RU" dirty="0" err="1" smtClean="0"/>
              <a:t>грати</a:t>
            </a:r>
            <a:r>
              <a:rPr lang="ru-RU" dirty="0" smtClean="0"/>
              <a:t> у футбол.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футболістом</a:t>
            </a:r>
            <a:r>
              <a:rPr lang="ru-RU" dirty="0" smtClean="0"/>
              <a:t> на </a:t>
            </a:r>
            <a:r>
              <a:rPr lang="ru-RU" dirty="0" err="1" smtClean="0"/>
              <a:t>напів-професіональному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, тому не перечив </a:t>
            </a:r>
            <a:r>
              <a:rPr lang="ru-RU" dirty="0" err="1" smtClean="0"/>
              <a:t>захопленню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Сам </a:t>
            </a:r>
            <a:r>
              <a:rPr lang="ru-RU" dirty="0" err="1" smtClean="0"/>
              <a:t>Девід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 </a:t>
            </a:r>
            <a:r>
              <a:rPr lang="ru-RU" dirty="0" err="1" smtClean="0"/>
              <a:t>уболівав</a:t>
            </a:r>
            <a:r>
              <a:rPr lang="ru-RU" dirty="0" smtClean="0"/>
              <a:t> за </a:t>
            </a:r>
            <a:r>
              <a:rPr lang="ru-RU" dirty="0" smtClean="0"/>
              <a:t>«Манчестер </a:t>
            </a:r>
            <a:r>
              <a:rPr lang="ru-RU" dirty="0" err="1" smtClean="0"/>
              <a:t>Юнайтед</a:t>
            </a:r>
            <a:r>
              <a:rPr lang="ru-RU" dirty="0" smtClean="0"/>
              <a:t>»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David loved playing football since early childhood. His father was half-professional footballer and that is why he supported son`s passion.</a:t>
            </a:r>
            <a:r>
              <a:rPr lang="uk-UA" dirty="0" smtClean="0"/>
              <a:t> </a:t>
            </a:r>
            <a:r>
              <a:rPr lang="en-US" dirty="0" smtClean="0"/>
              <a:t>David himself from childhood </a:t>
            </a:r>
            <a:r>
              <a:rPr lang="en-US" dirty="0" smtClean="0"/>
              <a:t>cheered for “Manchester </a:t>
            </a:r>
            <a:r>
              <a:rPr lang="en-US" dirty="0" smtClean="0"/>
              <a:t>United”.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</a:t>
            </a:r>
            <a:r>
              <a:rPr lang="uk-UA" dirty="0" err="1" smtClean="0"/>
              <a:t>кар’ери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beginning of the career</a:t>
            </a:r>
            <a:endParaRPr lang="uk-UA" dirty="0"/>
          </a:p>
        </p:txBody>
      </p:sp>
      <p:pic>
        <p:nvPicPr>
          <p:cNvPr id="5" name="Содержимое 4" descr="13197006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9937" y="273050"/>
            <a:ext cx="362197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Вступивши до </a:t>
            </a:r>
            <a:r>
              <a:rPr lang="ru-RU" dirty="0" smtClean="0"/>
              <a:t>Манчестера,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у </a:t>
            </a:r>
            <a:r>
              <a:rPr lang="ru-RU" dirty="0" err="1" smtClean="0"/>
              <a:t>матчі</a:t>
            </a:r>
            <a:r>
              <a:rPr lang="ru-RU" dirty="0" smtClean="0"/>
              <a:t> </a:t>
            </a:r>
            <a:r>
              <a:rPr lang="ru-RU" dirty="0" smtClean="0"/>
              <a:t>чемпіонату </a:t>
            </a:r>
            <a:r>
              <a:rPr lang="ru-RU" dirty="0" err="1" smtClean="0"/>
              <a:t>Англії</a:t>
            </a:r>
            <a:r>
              <a:rPr lang="ru-RU" dirty="0" smtClean="0"/>
              <a:t> 2 </a:t>
            </a:r>
            <a:r>
              <a:rPr lang="ru-RU" dirty="0" err="1" smtClean="0"/>
              <a:t>квітня</a:t>
            </a:r>
            <a:r>
              <a:rPr lang="ru-RU" dirty="0" smtClean="0"/>
              <a:t> 1995 року у </a:t>
            </a:r>
            <a:r>
              <a:rPr lang="ru-RU" dirty="0" err="1" smtClean="0"/>
              <a:t>грі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Лідсом</a:t>
            </a:r>
            <a:r>
              <a:rPr lang="ru-RU" dirty="0" smtClean="0"/>
              <a:t>» (</a:t>
            </a:r>
            <a:r>
              <a:rPr lang="ru-RU" dirty="0" smtClean="0"/>
              <a:t>0:0).</a:t>
            </a:r>
          </a:p>
          <a:p>
            <a:endParaRPr lang="ru-RU" dirty="0" smtClean="0"/>
          </a:p>
          <a:p>
            <a:r>
              <a:rPr lang="en-US" dirty="0" smtClean="0"/>
              <a:t>Having entered to Manchester, for the first time played the </a:t>
            </a:r>
            <a:r>
              <a:rPr lang="en-US" dirty="0" smtClean="0"/>
              <a:t>match in English </a:t>
            </a:r>
            <a:r>
              <a:rPr lang="en-US" dirty="0" smtClean="0"/>
              <a:t>Championship on 2 April 1995 in a game with “Leeds” (0:0).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Особисте життя</a:t>
            </a:r>
            <a:br>
              <a:rPr lang="uk-UA" dirty="0" smtClean="0"/>
            </a:br>
            <a:r>
              <a:rPr lang="en-US" dirty="0" smtClean="0"/>
              <a:t>Private life</a:t>
            </a:r>
            <a:endParaRPr lang="uk-UA" dirty="0"/>
          </a:p>
        </p:txBody>
      </p:sp>
      <p:pic>
        <p:nvPicPr>
          <p:cNvPr id="5" name="Содержимое 4" descr="38337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4824536" cy="32163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4 липня 1999 року одружився із колишньою учасницею </a:t>
            </a:r>
            <a:r>
              <a:rPr lang="uk-UA" dirty="0" err="1" smtClean="0"/>
              <a:t>поп-гурту</a:t>
            </a:r>
            <a:r>
              <a:rPr lang="uk-UA" dirty="0" smtClean="0"/>
              <a:t> </a:t>
            </a:r>
            <a:r>
              <a:rPr lang="uk-UA" dirty="0" smtClean="0"/>
              <a:t>Вікторією </a:t>
            </a:r>
            <a:r>
              <a:rPr lang="uk-UA" dirty="0" smtClean="0"/>
              <a:t>Адамс. </a:t>
            </a:r>
            <a:r>
              <a:rPr lang="uk-UA" dirty="0" smtClean="0"/>
              <a:t>Мають трьох синів: </a:t>
            </a:r>
            <a:r>
              <a:rPr lang="uk-UA" dirty="0" err="1" smtClean="0"/>
              <a:t>Бруклін</a:t>
            </a:r>
            <a:r>
              <a:rPr lang="uk-UA" dirty="0" smtClean="0"/>
              <a:t> </a:t>
            </a:r>
            <a:r>
              <a:rPr lang="uk-UA" dirty="0" smtClean="0"/>
              <a:t>(1999), Ромео (2002) та Круз (2005</a:t>
            </a:r>
            <a:r>
              <a:rPr lang="uk-UA" dirty="0" smtClean="0"/>
              <a:t>) і доньку </a:t>
            </a:r>
            <a:r>
              <a:rPr lang="uk-UA" dirty="0" err="1" smtClean="0"/>
              <a:t>Гарпер</a:t>
            </a:r>
            <a:r>
              <a:rPr lang="uk-UA" dirty="0" smtClean="0"/>
              <a:t> </a:t>
            </a:r>
            <a:r>
              <a:rPr lang="uk-UA" dirty="0" err="1" smtClean="0"/>
              <a:t>Севен</a:t>
            </a:r>
            <a:r>
              <a:rPr lang="uk-UA" dirty="0" smtClean="0"/>
              <a:t> (2011).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4 July 1999 married with ex member </a:t>
            </a:r>
            <a:r>
              <a:rPr lang="en-US" dirty="0" smtClean="0"/>
              <a:t>of girls-band </a:t>
            </a:r>
            <a:r>
              <a:rPr lang="en-US" dirty="0" smtClean="0"/>
              <a:t>Victoria Adams. </a:t>
            </a:r>
            <a:r>
              <a:rPr lang="en-US" dirty="0" smtClean="0"/>
              <a:t>They have 3 sons: </a:t>
            </a:r>
            <a:r>
              <a:rPr lang="en-US" dirty="0" smtClean="0"/>
              <a:t>Brooklyn (1999), Romeo (2002) and </a:t>
            </a:r>
            <a:r>
              <a:rPr lang="en-US" dirty="0" err="1" smtClean="0"/>
              <a:t>Kruz</a:t>
            </a:r>
            <a:r>
              <a:rPr lang="en-US" dirty="0" smtClean="0"/>
              <a:t> (2005) and daughter Harper Seven (2011).</a:t>
            </a:r>
            <a:endParaRPr lang="uk-UA" dirty="0"/>
          </a:p>
        </p:txBody>
      </p:sp>
      <p:pic>
        <p:nvPicPr>
          <p:cNvPr id="7" name="Рисунок 6" descr="670x443_david-beckham-harper-tattoo-shirtless-0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212976"/>
            <a:ext cx="4900770" cy="324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859216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1338163"/>
          </a:xfrm>
        </p:spPr>
        <p:txBody>
          <a:bodyPr>
            <a:normAutofit/>
          </a:bodyPr>
          <a:lstStyle/>
          <a:p>
            <a:r>
              <a:rPr lang="uk-UA" sz="1600" b="0" dirty="0" smtClean="0"/>
              <a:t>На тілі Бекхема є татуювання з іменами усіх дітей, а також ім'я Вікторії, написане мовою гінді.</a:t>
            </a:r>
          </a:p>
          <a:p>
            <a:endParaRPr lang="uk-UA" dirty="0"/>
          </a:p>
        </p:txBody>
      </p:sp>
      <p:pic>
        <p:nvPicPr>
          <p:cNvPr id="7" name="Содержимое 6" descr="david_beckham_tattoo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63932" y="2174875"/>
            <a:ext cx="3226724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1554187"/>
          </a:xfrm>
        </p:spPr>
        <p:txBody>
          <a:bodyPr>
            <a:normAutofit/>
          </a:bodyPr>
          <a:lstStyle/>
          <a:p>
            <a:r>
              <a:rPr lang="en-US" sz="1600" b="0" dirty="0" smtClean="0"/>
              <a:t>There are tattoos with all children`s names and Victoria`s name on his body, written in Hindi.</a:t>
            </a:r>
            <a:endParaRPr lang="uk-UA" sz="1600" b="0" dirty="0" smtClean="0"/>
          </a:p>
          <a:p>
            <a:endParaRPr lang="uk-UA" dirty="0"/>
          </a:p>
        </p:txBody>
      </p:sp>
      <p:pic>
        <p:nvPicPr>
          <p:cNvPr id="8" name="Содержимое 7" descr="devid_bekxem_ed9e647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651" y="2174875"/>
            <a:ext cx="3186523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Содержимое 6" descr="177548--637x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04664"/>
            <a:ext cx="503367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Сильна підтримка Бекхема робить його одним з найвідоміших атлетів у світі.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Beckham's </a:t>
            </a:r>
            <a:r>
              <a:rPr lang="en-US" dirty="0" smtClean="0"/>
              <a:t>many endorsement deals make him one of the most </a:t>
            </a:r>
            <a:r>
              <a:rPr lang="en-US" dirty="0" err="1" smtClean="0"/>
              <a:t>recognisable</a:t>
            </a:r>
            <a:r>
              <a:rPr lang="en-US" dirty="0" smtClean="0"/>
              <a:t> </a:t>
            </a:r>
            <a:r>
              <a:rPr lang="en-US" dirty="0" smtClean="0"/>
              <a:t>athletes throughout the world.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Благодійність</a:t>
            </a:r>
            <a:br>
              <a:rPr lang="uk-UA" dirty="0" smtClean="0"/>
            </a:br>
            <a:r>
              <a:rPr lang="en-US" dirty="0" smtClean="0"/>
              <a:t>Charitable </a:t>
            </a:r>
            <a:r>
              <a:rPr lang="en-US" dirty="0" smtClean="0"/>
              <a:t>work</a:t>
            </a:r>
            <a:endParaRPr lang="uk-UA" dirty="0"/>
          </a:p>
        </p:txBody>
      </p:sp>
      <p:pic>
        <p:nvPicPr>
          <p:cNvPr id="5" name="Содержимое 4" descr="98168f37084262d63f52f7bc7c54be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Бекхем підтримує Дитячий Фонд ООН (ЮНІСЕФ) з часу його кар’єри в Манчестер Юнайтед і у січні 2005 року капітан англійської збірної став Послом Доброї Волі з особливим акцентом на ЮНІСЕФ Спорт для розвитку програми.</a:t>
            </a:r>
          </a:p>
          <a:p>
            <a:endParaRPr lang="uk-UA" dirty="0" smtClean="0"/>
          </a:p>
          <a:p>
            <a:r>
              <a:rPr lang="en-US" dirty="0" smtClean="0"/>
              <a:t>Beckham </a:t>
            </a:r>
            <a:r>
              <a:rPr lang="en-US" dirty="0" smtClean="0"/>
              <a:t>has supported UNICEF since his days at Manchester United and in January 2005, the English national team captain became a Goodwill Ambassador with a special focus on UNICEF's Sports for Development program.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465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Девід Бекхем – зірка футболу</vt:lpstr>
      <vt:lpstr>Загальні дані  General information</vt:lpstr>
      <vt:lpstr>Слайд 3</vt:lpstr>
      <vt:lpstr>Ранні роки Early years</vt:lpstr>
      <vt:lpstr>Початок кар’ери The beginning of the career</vt:lpstr>
      <vt:lpstr>Особисте життя Private life</vt:lpstr>
      <vt:lpstr>Слайд 7</vt:lpstr>
      <vt:lpstr>Слайд 8</vt:lpstr>
      <vt:lpstr>Благодійність Charitable work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Девід Бекхем – зірка футболу</dc:title>
  <dc:creator>Annet</dc:creator>
  <cp:lastModifiedBy>Annet</cp:lastModifiedBy>
  <cp:revision>15</cp:revision>
  <dcterms:created xsi:type="dcterms:W3CDTF">2014-03-12T19:08:12Z</dcterms:created>
  <dcterms:modified xsi:type="dcterms:W3CDTF">2014-03-12T21:36:08Z</dcterms:modified>
</cp:coreProperties>
</file>