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B12B4C-D28E-4724-8F5E-710B4D92131F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CA337A-7507-4988-A35C-3D4E7BC284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B12B4C-D28E-4724-8F5E-710B4D92131F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CA337A-7507-4988-A35C-3D4E7BC284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B12B4C-D28E-4724-8F5E-710B4D92131F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CA337A-7507-4988-A35C-3D4E7BC284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B12B4C-D28E-4724-8F5E-710B4D92131F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CA337A-7507-4988-A35C-3D4E7BC284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B12B4C-D28E-4724-8F5E-710B4D92131F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CA337A-7507-4988-A35C-3D4E7BC284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B12B4C-D28E-4724-8F5E-710B4D92131F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CA337A-7507-4988-A35C-3D4E7BC284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B12B4C-D28E-4724-8F5E-710B4D92131F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CA337A-7507-4988-A35C-3D4E7BC284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B12B4C-D28E-4724-8F5E-710B4D92131F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CA337A-7507-4988-A35C-3D4E7BC284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B12B4C-D28E-4724-8F5E-710B4D92131F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CA337A-7507-4988-A35C-3D4E7BC284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B12B4C-D28E-4724-8F5E-710B4D92131F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CA337A-7507-4988-A35C-3D4E7BC284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2B12B4C-D28E-4724-8F5E-710B4D92131F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C0CA337A-7507-4988-A35C-3D4E7BC284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2B12B4C-D28E-4724-8F5E-710B4D92131F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C0CA337A-7507-4988-A35C-3D4E7BC284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uk.wikipedia.org/wiki/Fields_of_the_Nephilim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500174"/>
            <a:ext cx="7772400" cy="1975104"/>
          </a:xfrm>
        </p:spPr>
        <p:txBody>
          <a:bodyPr/>
          <a:lstStyle/>
          <a:p>
            <a:r>
              <a:rPr lang="uk-UA" dirty="0" smtClean="0"/>
              <a:t> </a:t>
            </a:r>
            <a:r>
              <a:rPr lang="en-US" dirty="0" smtClean="0"/>
              <a:t>Gothic subculture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00756" y="4786322"/>
            <a:ext cx="3343244" cy="1580198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Created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by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Viktoria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Dolia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and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Yaroslav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Antonenko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7801004" cy="1714488"/>
          </a:xfrm>
        </p:spPr>
        <p:txBody>
          <a:bodyPr/>
          <a:lstStyle/>
          <a:p>
            <a:r>
              <a:rPr lang="en-US" sz="2800" i="1" dirty="0" smtClean="0"/>
              <a:t>Goths - representatives of the Gothic subculture that originated in the late 70s of the 20th century on a wave of </a:t>
            </a:r>
            <a:r>
              <a:rPr lang="en-US" sz="2800" i="1" dirty="0" smtClean="0"/>
              <a:t>post-punk.</a:t>
            </a:r>
            <a:endParaRPr lang="ru-RU" sz="2800" dirty="0"/>
          </a:p>
        </p:txBody>
      </p:sp>
      <p:pic>
        <p:nvPicPr>
          <p:cNvPr id="4" name="Содержимое 3" descr="37bccd6397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714489"/>
            <a:ext cx="7244254" cy="485505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24" y="0"/>
            <a:ext cx="4429156" cy="1500174"/>
          </a:xfrm>
        </p:spPr>
        <p:txBody>
          <a:bodyPr/>
          <a:lstStyle/>
          <a:p>
            <a:r>
              <a:rPr lang="en-US" sz="3200" dirty="0" smtClean="0"/>
              <a:t>Origin and development</a:t>
            </a:r>
            <a:r>
              <a:rPr lang="ru-RU" sz="3200" b="1" dirty="0" smtClean="0"/>
              <a:t>(1979–1985</a:t>
            </a:r>
            <a:r>
              <a:rPr lang="ru-RU" sz="3200" b="1" dirty="0" smtClean="0"/>
              <a:t>)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6" name="Содержимое 5" descr="10388457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2909" y="3786190"/>
            <a:ext cx="4472871" cy="3071810"/>
          </a:xfrm>
        </p:spPr>
      </p:pic>
      <p:pic>
        <p:nvPicPr>
          <p:cNvPr id="7" name="Содержимое 6" descr="677px-Castle_Party3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4009830" cy="3547841"/>
          </a:xfrm>
        </p:spPr>
      </p:pic>
      <p:pic>
        <p:nvPicPr>
          <p:cNvPr id="1026" name="Picture 2" descr="D:\готи\Steve-Marvel-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1714488"/>
            <a:ext cx="3452820" cy="48339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0"/>
            <a:ext cx="7772400" cy="914400"/>
          </a:xfrm>
        </p:spPr>
        <p:txBody>
          <a:bodyPr/>
          <a:lstStyle/>
          <a:p>
            <a:r>
              <a:rPr lang="en-US" dirty="0" smtClean="0"/>
              <a:t>Reason </a:t>
            </a:r>
            <a:r>
              <a:rPr lang="en-US" dirty="0" smtClean="0"/>
              <a:t>to be Goths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5" name="Содержимое 4" descr="800px-Torontogoth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071546"/>
            <a:ext cx="7422469" cy="542768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14336"/>
            <a:ext cx="7772400" cy="914400"/>
          </a:xfrm>
        </p:spPr>
        <p:txBody>
          <a:bodyPr/>
          <a:lstStyle/>
          <a:p>
            <a:r>
              <a:rPr lang="en-US" sz="3200" dirty="0" smtClean="0"/>
              <a:t>Gothic rock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932332" y="4214818"/>
            <a:ext cx="4211668" cy="1928826"/>
          </a:xfrm>
        </p:spPr>
        <p:txBody>
          <a:bodyPr>
            <a:noAutofit/>
          </a:bodyPr>
          <a:lstStyle/>
          <a:p>
            <a:r>
              <a:rPr lang="en-US" sz="2000" dirty="0" smtClean="0"/>
              <a:t>Peter Murphy, leader of the legendary band Bauhaus, is considered the godfather of gothic subculture, and his team considered the first gothic rock band</a:t>
            </a:r>
            <a:endParaRPr lang="ru-RU" sz="20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500034" y="1643050"/>
            <a:ext cx="4041775" cy="639762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2" tooltip="Fields of the Nephilim"/>
              </a:rPr>
              <a:t>Fields of the </a:t>
            </a:r>
            <a:r>
              <a:rPr lang="en-US" dirty="0" err="1" smtClean="0">
                <a:hlinkClick r:id="rId2" tooltip="Fields of the Nephilim"/>
              </a:rPr>
              <a:t>Nephilim</a:t>
            </a:r>
            <a:endParaRPr lang="ru-RU" dirty="0"/>
          </a:p>
        </p:txBody>
      </p:sp>
      <p:pic>
        <p:nvPicPr>
          <p:cNvPr id="10" name="Содержимое 9" descr="800px-Peter_Murphy_London_February_3_2006_looking_up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285720" y="3429000"/>
            <a:ext cx="4496099" cy="3214710"/>
          </a:xfrm>
        </p:spPr>
      </p:pic>
      <p:pic>
        <p:nvPicPr>
          <p:cNvPr id="11" name="Содержимое 10" descr="800px-Fields_of_the_Nephilim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714876" y="1357298"/>
            <a:ext cx="4041775" cy="268778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Gothic metal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0100" y="5072074"/>
            <a:ext cx="4183064" cy="1428760"/>
          </a:xfrm>
        </p:spPr>
        <p:txBody>
          <a:bodyPr>
            <a:noAutofit/>
          </a:bodyPr>
          <a:lstStyle/>
          <a:p>
            <a:r>
              <a:rPr lang="en-US" dirty="0" smtClean="0"/>
              <a:t>Nick Holmes, lead singer of Paradise Lost - the first band whose style has been described as gothic metal</a:t>
            </a:r>
            <a:endParaRPr lang="ru-RU" dirty="0"/>
          </a:p>
        </p:txBody>
      </p:sp>
      <p:pic>
        <p:nvPicPr>
          <p:cNvPr id="7" name="Содержимое 6" descr="398px-Metalmania_2007_-_Paradise_Lost_-_Nick_Holmes_09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643570" y="1643050"/>
            <a:ext cx="3273612" cy="4926869"/>
          </a:xfrm>
        </p:spPr>
      </p:pic>
      <p:pic>
        <p:nvPicPr>
          <p:cNvPr id="8" name="Содержимое 7" descr="eb895a7cad76be31981dacb4b7eb28f9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357158" y="1500174"/>
            <a:ext cx="4818624" cy="321471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345300"/>
          </a:xfrm>
        </p:spPr>
        <p:txBody>
          <a:bodyPr/>
          <a:lstStyle/>
          <a:p>
            <a:r>
              <a:rPr lang="en-US" dirty="0" smtClean="0"/>
              <a:t>Films </a:t>
            </a:r>
            <a:r>
              <a:rPr lang="en-US" dirty="0" smtClean="0"/>
              <a:t>that portray the essence of the Goths</a:t>
            </a:r>
            <a:endParaRPr lang="ru-RU" dirty="0"/>
          </a:p>
        </p:txBody>
      </p:sp>
      <p:pic>
        <p:nvPicPr>
          <p:cNvPr id="2050" name="Picture 2" descr="http://m-arts.info/wp-content/gallery/raznoe/the_cro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4357686" cy="3262439"/>
          </a:xfrm>
          <a:prstGeom prst="rect">
            <a:avLst/>
          </a:prstGeom>
          <a:noFill/>
        </p:spPr>
      </p:pic>
      <p:pic>
        <p:nvPicPr>
          <p:cNvPr id="2052" name="Picture 4" descr="http://poxe.ru/uploads/posts/2008-06/1213360641_brus_lee03232007102928_midd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388176"/>
            <a:ext cx="4857752" cy="34698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7374" y="-128606"/>
            <a:ext cx="8229600" cy="914400"/>
          </a:xfrm>
        </p:spPr>
        <p:txBody>
          <a:bodyPr/>
          <a:lstStyle/>
          <a:p>
            <a:r>
              <a:rPr lang="en-US" dirty="0" smtClean="0"/>
              <a:t>      Goths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8" name="Содержимое 7" descr="x_255f84f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72066" y="357166"/>
            <a:ext cx="3694110" cy="3762635"/>
          </a:xfrm>
        </p:spPr>
      </p:pic>
      <p:pic>
        <p:nvPicPr>
          <p:cNvPr id="7" name="Содержимое 6" descr="1277901422_df3ba70e2c830d7c483f447b504a36d5_full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857232"/>
            <a:ext cx="4038600" cy="2678938"/>
          </a:xfrm>
        </p:spPr>
      </p:pic>
      <p:pic>
        <p:nvPicPr>
          <p:cNvPr id="2050" name="Picture 2" descr="D:\готи\46c0d46a6847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786190"/>
            <a:ext cx="3482583" cy="2786066"/>
          </a:xfrm>
          <a:prstGeom prst="rect">
            <a:avLst/>
          </a:prstGeom>
          <a:noFill/>
        </p:spPr>
      </p:pic>
      <p:pic>
        <p:nvPicPr>
          <p:cNvPr id="2051" name="Picture 3" descr="D:\готи\091a7e7f3a9b91dc6f7f4fba79d829d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4071942"/>
            <a:ext cx="3539262" cy="26733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144</TotalTime>
  <Words>107</Words>
  <Application>Microsoft Office PowerPoint</Application>
  <PresentationFormat>Экран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Метро</vt:lpstr>
      <vt:lpstr> Gothic subculture</vt:lpstr>
      <vt:lpstr>Goths - representatives of the Gothic subculture that originated in the late 70s of the 20th century on a wave of post-punk.</vt:lpstr>
      <vt:lpstr>Origin and development(1979–1985) </vt:lpstr>
      <vt:lpstr>Reason to be Goths  </vt:lpstr>
      <vt:lpstr>Gothic rock  </vt:lpstr>
      <vt:lpstr>Gothic metal</vt:lpstr>
      <vt:lpstr>Films that portray the essence of the Goths</vt:lpstr>
      <vt:lpstr>      Goths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Готична субкультура</dc:title>
  <dc:creator>Пользователь</dc:creator>
  <cp:lastModifiedBy>Пользователь</cp:lastModifiedBy>
  <cp:revision>16</cp:revision>
  <dcterms:created xsi:type="dcterms:W3CDTF">2013-09-09T15:47:07Z</dcterms:created>
  <dcterms:modified xsi:type="dcterms:W3CDTF">2014-03-26T16:12:00Z</dcterms:modified>
</cp:coreProperties>
</file>