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2" r:id="rId3"/>
    <p:sldId id="257" r:id="rId4"/>
    <p:sldId id="276" r:id="rId5"/>
    <p:sldId id="278" r:id="rId6"/>
    <p:sldId id="277" r:id="rId7"/>
    <p:sldId id="262" r:id="rId8"/>
    <p:sldId id="270" r:id="rId9"/>
    <p:sldId id="279" r:id="rId10"/>
    <p:sldId id="282" r:id="rId11"/>
    <p:sldId id="280" r:id="rId12"/>
    <p:sldId id="281" r:id="rId13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" panose="020406040505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" panose="020406040505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" panose="020406040505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" panose="020406040505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" panose="020406040505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" panose="020406040505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" panose="020406040505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" panose="020406040505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" panose="020406040505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90715E-735F-4836-9826-6E23DE8341CF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FC5F2E-3793-4E78-8F78-F9C96983472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033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CA2A2E-2A63-4A60-9CEA-229E743AE470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3769A2-7DA6-47E0-A50C-E315B6C168A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716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80818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2738" y="0"/>
            <a:ext cx="679608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4813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8838B-A46B-4EE6-B495-244A34428A16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5B842-4039-44A9-BF69-34C61AE5C07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900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4BCD-805E-44DA-B2A9-187AF11602CA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2B45-8EA8-4C13-BF20-F4415789877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068159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E7D03-77FC-48F7-AD78-6B32F4A8E048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0871-A708-4B08-86AA-175AA511968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54482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D75AB-98EA-4897-9593-FA7B602F712C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514A-C44C-4934-B3F7-684A08FA2AF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5768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118-37D9-498C-BDAF-76448906DB7B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2F76-5D60-485E-9425-D9EAD29363D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1527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2630-30D9-4010-9992-9E39D939607B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57F1-364E-497A-A252-836C6DDFE43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631090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B2F2-012C-4A2D-A09A-739192F75592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5E0B-72A6-47C2-B55F-8D1E9C850BA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15782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4926-39EB-4684-A697-9B80A11DC0B2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6FB1-1CF8-4CE2-BBFD-A0207A4E350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7732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A4DC-5767-451F-B576-5BC426FFE352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B445-6F94-43B8-9133-738CBF2374E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89574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8013" y="0"/>
            <a:ext cx="488315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700088" y="0"/>
            <a:ext cx="4700587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AEE2-73B3-4FA1-8530-167994FDD216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4474-C990-439C-8B7A-3154F153749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500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8013" y="0"/>
            <a:ext cx="488315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700088" y="0"/>
            <a:ext cx="4700587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369F-A6A3-4CBE-ABCF-7E35534355DE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F143-B1CC-4DEB-A209-28E0BFBC08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18689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3813" y="1828800"/>
            <a:ext cx="960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3" y="6400800"/>
            <a:ext cx="132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244930-2EFC-4114-B838-10081C8E6DCF}" type="datetimeFigureOut">
              <a:rPr lang="en-US"/>
              <a:pPr>
                <a:defRPr/>
              </a:pPr>
              <a:t>11/13/2014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0"/>
            <a:ext cx="632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3" y="6400800"/>
            <a:ext cx="1219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DA2F8A-D289-4EE1-9700-7C82F99D31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6" r:id="rId8"/>
    <p:sldLayoutId id="2147483677" r:id="rId9"/>
    <p:sldLayoutId id="2147483678" r:id="rId10"/>
    <p:sldLayoutId id="2147483673" r:id="rId11"/>
    <p:sldLayoutId id="2147483674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anose="02040604050505020304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800"/>
        </a:spcBef>
        <a:spcAft>
          <a:spcPct val="0"/>
        </a:spcAft>
        <a:buFont typeface="Century" panose="020406040505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25563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0688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261938" y="4076700"/>
            <a:ext cx="8839200" cy="1439863"/>
          </a:xfrm>
        </p:spPr>
        <p:txBody>
          <a:bodyPr/>
          <a:lstStyle/>
          <a:p>
            <a:r>
              <a:rPr lang="uk-UA" altLang="ru-RU" smtClean="0"/>
              <a:t>Культура стародавньої Скандинавії</a:t>
            </a:r>
            <a:endParaRPr lang="en-US" altLang="ru-RU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8" y="5661025"/>
            <a:ext cx="7162800" cy="990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ОПИС ПОБУТУ, АРХІТЕКТУРИ, ПИСЕМНОСТІ ТА ФОЛЬКЛОРУ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387">
            <a:off x="5325410" y="534597"/>
            <a:ext cx="5832648" cy="3280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http://www.euromag.ru/storage/c/2012/05/10/1336652147_293803_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67">
            <a:off x="756545" y="220568"/>
            <a:ext cx="4717306" cy="3280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Бароко и рококо</a:t>
            </a:r>
            <a:endParaRPr lang="ru-RU" dirty="0"/>
          </a:p>
        </p:txBody>
      </p:sp>
      <p:pic>
        <p:nvPicPr>
          <p:cNvPr id="30722" name="Picture 2" descr="http://upload.wikimedia.org/wikipedia/commons/2/2b/Kongsberg_kirke_-_Vue_g%C3%A9n%C3%A9r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7" y="2465214"/>
            <a:ext cx="5807722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s018.radikal.ru/i516/1201/ca/9176c1ffba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301">
            <a:off x="6317508" y="2387451"/>
            <a:ext cx="5472022" cy="4043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6977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948" y="-2195"/>
            <a:ext cx="9601200" cy="1143000"/>
          </a:xfrm>
        </p:spPr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pic>
        <p:nvPicPr>
          <p:cNvPr id="18434" name="Picture 2" descr="http://book-club.kiev.ua/files/books/2011/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694">
            <a:off x="1740879" y="1626416"/>
            <a:ext cx="3692690" cy="4830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norge.ru/file/mod_news/2013_05/eventyr1896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08">
            <a:off x="5422911" y="1846499"/>
            <a:ext cx="3312368" cy="4672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8499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247256"/>
          </a:xfrm>
        </p:spPr>
        <p:txBody>
          <a:bodyPr/>
          <a:lstStyle/>
          <a:p>
            <a:r>
              <a:rPr lang="ru-RU" dirty="0" smtClean="0"/>
              <a:t>Дякую за увагу!</a:t>
            </a:r>
            <a:endParaRPr lang="ru-RU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5950396" y="685800"/>
            <a:ext cx="5760640" cy="54864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Рыбчынський Костянтин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527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Особливості Скандинавської культури</a:t>
            </a:r>
            <a:endParaRPr lang="en-US" altLang="ru-RU" smtClean="0"/>
          </a:p>
        </p:txBody>
      </p:sp>
      <p:pic>
        <p:nvPicPr>
          <p:cNvPr id="2050" name="Picture 2" descr="http://tcc.com.ua/storage/gallery/images/hotels/f21/f21acdcb89f289dd5a944750a010f2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538962"/>
            <a:ext cx="7992888" cy="4997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s://st.fl.ru/users/StGilev/upload/f_4d8342c80e8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76250"/>
            <a:ext cx="46291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http://viking-war.ru/wp-content/uploads/2012/06/vik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476250"/>
            <a:ext cx="4176712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lavyanskaya-kultura.ru/images/10(20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260648"/>
            <a:ext cx="5382655" cy="36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dachadom.okworld.ru/images/materials/design/architecture/oslo-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276">
            <a:off x="6578174" y="531714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s://upload.wikimedia.org/wikipedia/commons/4/40/Royal_mou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4077072"/>
            <a:ext cx="8640960" cy="2644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06400" y="15875"/>
            <a:ext cx="9601200" cy="1143000"/>
          </a:xfrm>
        </p:spPr>
        <p:txBody>
          <a:bodyPr/>
          <a:lstStyle/>
          <a:p>
            <a:r>
              <a:rPr lang="uk-UA" altLang="ru-RU" smtClean="0"/>
              <a:t>Скальди</a:t>
            </a:r>
            <a:endParaRPr lang="ru-RU" altLang="ru-RU" smtClean="0"/>
          </a:p>
        </p:txBody>
      </p:sp>
      <p:sp>
        <p:nvSpPr>
          <p:cNvPr id="4" name="Rectangle 3"/>
          <p:cNvSpPr/>
          <p:nvPr/>
        </p:nvSpPr>
        <p:spPr>
          <a:xfrm>
            <a:off x="439738" y="1190625"/>
            <a:ext cx="1036955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Основні жанри поезії скальдів: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драпа — бойова пісня, що уславлює подвиги конунга, його дружини й увиразнює героїчні ідеали.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нід — лайлива, грубо дотепна, злободенна пісня про ворогів і недругів.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віса</a:t>
            </a: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794000"/>
            <a:ext cx="276701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86350" y="2997200"/>
          <a:ext cx="5400676" cy="3384550"/>
        </p:xfrm>
        <a:graphic>
          <a:graphicData uri="http://schemas.openxmlformats.org/drawingml/2006/table">
            <a:tbl>
              <a:tblPr/>
              <a:tblGrid>
                <a:gridCol w="2700338"/>
                <a:gridCol w="2700338"/>
              </a:tblGrid>
              <a:tr h="3384550">
                <a:tc>
                  <a:txBody>
                    <a:bodyPr/>
                    <a:lstStyle/>
                    <a:p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Varð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siolf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suna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 </a:t>
                      </a:r>
                      <a:b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nama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snotr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una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 </a:t>
                      </a:r>
                      <a:b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Kjalarr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of </a:t>
                      </a: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tamði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 </a:t>
                      </a:r>
                      <a:b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kvoðut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Hamði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 </a:t>
                      </a:r>
                      <a:b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Goðrun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bani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 </a:t>
                      </a:r>
                      <a:b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goðbruðr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vani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 </a:t>
                      </a:r>
                      <a:b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heldr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vel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mara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 </a:t>
                      </a:r>
                      <a:b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hzorleik</a:t>
                      </a:r>
                      <a:r>
                        <a:rPr lang="en-US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en-US" sz="1800" b="0" cap="none" spc="0" dirty="0" err="1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spara</a:t>
                      </a:r>
                      <a:endParaRPr lang="en-US" sz="18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1441" marR="91441" marT="45722" marB="45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Была сама своих сыновей, </a:t>
                      </a:r>
                      <a:b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не полюбила Вана, </a:t>
                      </a:r>
                      <a:b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Кьялар усмирял, </a:t>
                      </a:r>
                      <a:b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говорят, что Хамдир, </a:t>
                      </a:r>
                      <a:b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Гудрун убийцей, </a:t>
                      </a:r>
                      <a:b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мудрая невеста бога, </a:t>
                      </a:r>
                      <a:b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очень хорошо лошадей, </a:t>
                      </a:r>
                      <a:b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</a:br>
                      <a:r>
                        <a:rPr lang="ru-RU" sz="1800" b="0" cap="none" spc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не давал спуску в игре </a:t>
                      </a:r>
                      <a:r>
                        <a:rPr lang="ru-RU" sz="18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мечей</a:t>
                      </a:r>
                      <a:endParaRPr lang="ru-RU" sz="18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 marL="91441" marR="91441" marT="45722" marB="45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Драккари</a:t>
            </a:r>
            <a:endParaRPr lang="ru-RU" altLang="ru-RU" smtClean="0"/>
          </a:p>
        </p:txBody>
      </p:sp>
      <p:pic>
        <p:nvPicPr>
          <p:cNvPr id="7170" name="Picture 2" descr="http://hiswar.net/images/item_pictures/DSCF195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405">
            <a:off x="536437" y="2289881"/>
            <a:ext cx="5229225" cy="3686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2" name="Picture 4" descr="http://www.film.ru/sites/default/files/movies/frames/vikingi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176">
            <a:off x="5364608" y="2448717"/>
            <a:ext cx="6063304" cy="3368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57338" y="328613"/>
            <a:ext cx="9601200" cy="1143000"/>
          </a:xfrm>
        </p:spPr>
        <p:txBody>
          <a:bodyPr/>
          <a:lstStyle/>
          <a:p>
            <a:r>
              <a:rPr lang="ru-RU" altLang="ru-RU" dirty="0" smtClean="0"/>
              <a:t>Культура Скандинав</a:t>
            </a:r>
            <a:r>
              <a:rPr lang="uk-UA" altLang="ru-RU" dirty="0" smtClean="0"/>
              <a:t>ії після доби вікінгів</a:t>
            </a:r>
            <a:endParaRPr lang="en-US" altLang="ru-RU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670">
            <a:off x="2806000" y="1541602"/>
            <a:ext cx="6480720" cy="48605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2/2c/Stavkirke_heddal_01.jp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7" y="836710"/>
            <a:ext cx="4320480" cy="5760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1/1b/Borgundstavechurch.JPG?uselang=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908720"/>
            <a:ext cx="3792421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772" y="26480"/>
            <a:ext cx="417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Архітектура</a:t>
            </a:r>
            <a:endParaRPr lang="ru-RU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1950" y="-242888"/>
            <a:ext cx="9601200" cy="1143001"/>
          </a:xfrm>
        </p:spPr>
        <p:txBody>
          <a:bodyPr/>
          <a:lstStyle/>
          <a:p>
            <a:r>
              <a:rPr lang="uk-UA" altLang="ru-RU" smtClean="0"/>
              <a:t>Гточні Споруди</a:t>
            </a:r>
            <a:endParaRPr lang="ru-RU" altLang="ru-RU" smtClean="0"/>
          </a:p>
        </p:txBody>
      </p:sp>
      <p:pic>
        <p:nvPicPr>
          <p:cNvPr id="9218" name="Picture 2" descr="https://media.snl.no/system/images/5324/standard_h_c3_a5konshallen__e2_80_93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221">
            <a:off x="539006" y="1436909"/>
            <a:ext cx="5524500" cy="493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republicnorway.com/wp-content/uploads/2011/04/Akershus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755">
            <a:off x="5940737" y="1602480"/>
            <a:ext cx="5631563" cy="4602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0</TotalTime>
  <Words>51</Words>
  <Application>Microsoft Office PowerPoint</Application>
  <PresentationFormat>Custom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</vt:lpstr>
      <vt:lpstr>Woodgrain 16x9</vt:lpstr>
      <vt:lpstr>Культура стародавньої Скандинавії</vt:lpstr>
      <vt:lpstr>Особливості Скандинавської культури</vt:lpstr>
      <vt:lpstr>PowerPoint Presentation</vt:lpstr>
      <vt:lpstr>PowerPoint Presentation</vt:lpstr>
      <vt:lpstr>Скальди</vt:lpstr>
      <vt:lpstr>Драккари</vt:lpstr>
      <vt:lpstr>Культура Скандинавії після доби вікінгів</vt:lpstr>
      <vt:lpstr>PowerPoint Presentation</vt:lpstr>
      <vt:lpstr>Гточні Споруди</vt:lpstr>
      <vt:lpstr>Бароко и рококо</vt:lpstr>
      <vt:lpstr>Література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2014-11-06T08:56:51Z</dcterms:created>
  <dcterms:modified xsi:type="dcterms:W3CDTF">2014-11-13T20:20:13Z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