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5ECC0-5DAA-4A69-8FF4-88B03CD8CD47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B45F-B242-4257-A570-05DEDE4B4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80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5ECC0-5DAA-4A69-8FF4-88B03CD8CD47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B45F-B242-4257-A570-05DEDE4B4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63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5ECC0-5DAA-4A69-8FF4-88B03CD8CD47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B45F-B242-4257-A570-05DEDE4B4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17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5ECC0-5DAA-4A69-8FF4-88B03CD8CD47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B45F-B242-4257-A570-05DEDE4B4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5ECC0-5DAA-4A69-8FF4-88B03CD8CD47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B45F-B242-4257-A570-05DEDE4B4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07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5ECC0-5DAA-4A69-8FF4-88B03CD8CD47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B45F-B242-4257-A570-05DEDE4B4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0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5ECC0-5DAA-4A69-8FF4-88B03CD8CD47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B45F-B242-4257-A570-05DEDE4B4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51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5ECC0-5DAA-4A69-8FF4-88B03CD8CD47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B45F-B242-4257-A570-05DEDE4B4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00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5ECC0-5DAA-4A69-8FF4-88B03CD8CD47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B45F-B242-4257-A570-05DEDE4B4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21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5ECC0-5DAA-4A69-8FF4-88B03CD8CD47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B45F-B242-4257-A570-05DEDE4B4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4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5ECC0-5DAA-4A69-8FF4-88B03CD8CD47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B45F-B242-4257-A570-05DEDE4B4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3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5ECC0-5DAA-4A69-8FF4-88B03CD8CD47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BB45F-B242-4257-A570-05DEDE4B4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7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43778" y="5402527"/>
            <a:ext cx="44998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Работа</a:t>
            </a:r>
          </a:p>
          <a:p>
            <a:pPr algn="ctr"/>
            <a:r>
              <a:rPr lang="ru-RU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Белошапки</a:t>
            </a:r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Виктории</a:t>
            </a:r>
            <a:endParaRPr lang="ru-RU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03545" y="105565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0" dirty="0" smtClean="0">
                <a:solidFill>
                  <a:srgbClr val="CF0202"/>
                </a:solidFill>
                <a:effectLst/>
                <a:latin typeface="Arial" panose="020B0604020202020204" pitchFamily="34" charset="0"/>
              </a:rPr>
              <a:t>ПРЕМИЯ ОСКАР 2014: ПОБЕДИТЕЛИ</a:t>
            </a:r>
            <a:endParaRPr lang="ru-RU" sz="2800" b="1" i="0" dirty="0">
              <a:solidFill>
                <a:srgbClr val="CF020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457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4171" y="1492536"/>
            <a:ext cx="4325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ЛУЧШИЙ АНИМАЦИОННЫЙ ФИЛЬМ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0155" y="4505243"/>
            <a:ext cx="3639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холодное сердце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465" y="712369"/>
            <a:ext cx="3960395" cy="583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60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9890" y="1598414"/>
            <a:ext cx="3145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ЛУЧШИЕ СПЕЦЭФФЕКТЫ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833" y="775885"/>
            <a:ext cx="4110288" cy="586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92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8477" y="693640"/>
            <a:ext cx="2336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ЛУЧШИЙ КОСТЮМ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48477" y="2175930"/>
            <a:ext cx="3536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ЛУЧШЕЕ ХУДОЖЕСТВЕННОЕ</a:t>
            </a:r>
          </a:p>
          <a:p>
            <a:r>
              <a:rPr lang="ru-RU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ОФОРМЛЕНИЕ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076" y="2591254"/>
            <a:ext cx="6044924" cy="40213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4277" y="4745875"/>
            <a:ext cx="3216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великий </a:t>
            </a:r>
            <a:r>
              <a:rPr lang="ru-RU" sz="3600" b="1" dirty="0" err="1" smtClean="0">
                <a:solidFill>
                  <a:srgbClr val="FF0000"/>
                </a:solidFill>
              </a:rPr>
              <a:t>гэтсби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2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7582" y="3850157"/>
            <a:ext cx="88006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86-я церемония вручения премий Оскар состоялась 2 марта 2014 года. Перенос церемонии с последнего воскресенья февраля на первое воскресенье марта был связан с проведением зимних Олимпийских игр в Сочи. Подача заявок продлилась до 2 декабря 2013 года. Голосование, которое определило список номинантов, началось 27 декабря 2013 года и завершилось 8 января 2014 года. Претенденты представлены 16 января 2014 года.</a:t>
            </a:r>
            <a:br>
              <a:rPr lang="ru-RU" b="0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14 февраля стартовал финальный этап голосования Киноакадемиков, который закончился 25 февраля 2014 года.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7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7816" y="1511787"/>
            <a:ext cx="2815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ЛУЧШИЙ ФИЛЬМ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0810" y="4697749"/>
            <a:ext cx="45062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12 лет рабства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583" y="768462"/>
            <a:ext cx="4280233" cy="554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2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3434" y="1290406"/>
            <a:ext cx="4174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ЛУЧШАЯ МУЖСКАЯ РОЛЬ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2564" y="4582245"/>
            <a:ext cx="296690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</a:rPr>
              <a:t>Мэттью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4400" b="1" dirty="0" err="1" smtClean="0">
                <a:solidFill>
                  <a:srgbClr val="FF0000"/>
                </a:solidFill>
              </a:rPr>
              <a:t>Макконахи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065" y="1918585"/>
            <a:ext cx="62865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8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6828" y="1502162"/>
            <a:ext cx="3170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ЛУЧШАЯ ЖЕНСКАЯ РОЛЬ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3602" y="4303113"/>
            <a:ext cx="253492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</a:rPr>
              <a:t>Кейт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4400" b="1" dirty="0" err="1">
                <a:solidFill>
                  <a:srgbClr val="FF0000"/>
                </a:solidFill>
              </a:rPr>
              <a:t>Б</a:t>
            </a:r>
            <a:r>
              <a:rPr lang="ru-RU" sz="4400" b="1" dirty="0" err="1" smtClean="0">
                <a:solidFill>
                  <a:srgbClr val="FF0000"/>
                </a:solidFill>
              </a:rPr>
              <a:t>ланшетт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328" y="522572"/>
            <a:ext cx="4323961" cy="584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12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9529" y="1357782"/>
            <a:ext cx="3180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ЛУЧШАЯ МУЖСКАЯ РОЛЬ</a:t>
            </a:r>
          </a:p>
          <a:p>
            <a:r>
              <a:rPr lang="ru-RU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ВТОРОГО ПЛАНА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789" y="616017"/>
            <a:ext cx="5131165" cy="5943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84204" y="4582245"/>
            <a:ext cx="3045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джаред</a:t>
            </a:r>
            <a:r>
              <a:rPr lang="ru-RU" sz="4000" b="1" dirty="0" smtClean="0">
                <a:solidFill>
                  <a:srgbClr val="FF0000"/>
                </a:solidFill>
              </a:rPr>
              <a:t> лето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403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0911" y="1261530"/>
            <a:ext cx="3234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ЛУЧШАЯ ЖЕНСКАЯ РОЛЬ </a:t>
            </a:r>
          </a:p>
          <a:p>
            <a:r>
              <a:rPr lang="ru-RU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ВТОРОГО ПЛАНА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804" y="577916"/>
            <a:ext cx="4547636" cy="60635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8164" y="4582245"/>
            <a:ext cx="3205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люпита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нионго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8690" y="1550288"/>
            <a:ext cx="2606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ЛУЧШИЙ РЕЖИССЕР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086" y="705694"/>
            <a:ext cx="4052236" cy="56731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9920" y="4774751"/>
            <a:ext cx="3661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альфонсо </a:t>
            </a:r>
            <a:r>
              <a:rPr lang="ru-RU" sz="3600" b="1" dirty="0" err="1" smtClean="0">
                <a:solidFill>
                  <a:srgbClr val="FF0000"/>
                </a:solidFill>
              </a:rPr>
              <a:t>куарон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83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156" y="1685041"/>
            <a:ext cx="2592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ЛУЧШИЙ СЦЕНАРИЙ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404" y="2345756"/>
            <a:ext cx="5997943" cy="39986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6406" y="4678498"/>
            <a:ext cx="2458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спайк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джонз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969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92</Words>
  <Application>Microsoft Office PowerPoint</Application>
  <PresentationFormat>Широкоэкранный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Арф</dc:creator>
  <cp:lastModifiedBy>Арф</cp:lastModifiedBy>
  <cp:revision>3</cp:revision>
  <dcterms:created xsi:type="dcterms:W3CDTF">2014-05-13T16:36:33Z</dcterms:created>
  <dcterms:modified xsi:type="dcterms:W3CDTF">2014-05-13T17:00:35Z</dcterms:modified>
</cp:coreProperties>
</file>