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7" r:id="rId2"/>
    <p:sldId id="258" r:id="rId3"/>
    <p:sldId id="259" r:id="rId4"/>
    <p:sldId id="261" r:id="rId5"/>
    <p:sldId id="260" r:id="rId6"/>
    <p:sldId id="264" r:id="rId7"/>
    <p:sldId id="270" r:id="rId8"/>
    <p:sldId id="271" r:id="rId9"/>
    <p:sldId id="268" r:id="rId10"/>
    <p:sldId id="274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4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0AD63-D8B4-44E5-B541-AD576EB93913}" type="datetimeFigureOut">
              <a:rPr lang="ru-RU" smtClean="0"/>
              <a:t>07.02.2014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2DE05-3401-4F1A-BA94-64408E1D387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2DE05-3401-4F1A-BA94-64408E1D387A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pochtimes.com.ua/life/life/ikebana-japonske-mystectvo-stvorennja-kompozycij-iz-kvitiv-61288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keb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1438" y="-24"/>
            <a:ext cx="9215470" cy="6858000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32" y="285728"/>
            <a:ext cx="8686800" cy="838200"/>
          </a:xfrm>
        </p:spPr>
        <p:txBody>
          <a:bodyPr>
            <a:noAutofit/>
          </a:bodyPr>
          <a:lstStyle/>
          <a:p>
            <a:r>
              <a:rPr lang="uk-UA" sz="8000" i="1" dirty="0" smtClean="0">
                <a:solidFill>
                  <a:schemeClr val="tx1"/>
                </a:solidFill>
              </a:rPr>
              <a:t>Ікебана</a:t>
            </a:r>
            <a:endParaRPr lang="ru-RU" sz="8000" i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0826" y="5588686"/>
            <a:ext cx="2643206" cy="1126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80" dirty="0" smtClean="0"/>
              <a:t>Підготувала учениця </a:t>
            </a:r>
          </a:p>
          <a:p>
            <a:r>
              <a:rPr lang="uk-UA" sz="1680" dirty="0" smtClean="0"/>
              <a:t>2 фізико-математичного   класу</a:t>
            </a:r>
          </a:p>
          <a:p>
            <a:r>
              <a:rPr lang="uk-UA" sz="1680" dirty="0" err="1" smtClean="0"/>
              <a:t>Кацалап</a:t>
            </a:r>
            <a:r>
              <a:rPr lang="uk-UA" sz="1680" dirty="0" smtClean="0"/>
              <a:t> Анна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9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-24"/>
            <a:ext cx="9144000" cy="685802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65094"/>
            <a:ext cx="8458200" cy="520700"/>
          </a:xfrm>
        </p:spPr>
        <p:txBody>
          <a:bodyPr>
            <a:noAutofit/>
          </a:bodyPr>
          <a:lstStyle/>
          <a:p>
            <a:r>
              <a:rPr lang="uk-UA" sz="7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ДЯКУЮ ЗА УВАГУ!</a:t>
            </a:r>
            <a:endParaRPr lang="ru-RU" sz="7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Список використаної літератури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hlinkClick r:id="rId2"/>
              </a:rPr>
              <a:t>http://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www.epochtimes.com.ua/life/life/ikebana-japonske-mystectvo-stvorennja-kompozycij-iz-kvitiv-61288.html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https://www.google.com.ua/search?q=</a:t>
            </a:r>
            <a:r>
              <a:rPr lang="ru-RU" dirty="0" err="1" smtClean="0">
                <a:solidFill>
                  <a:schemeClr val="tx1"/>
                </a:solidFill>
              </a:rPr>
              <a:t>ікебана&amp;</a:t>
            </a:r>
            <a:r>
              <a:rPr lang="en-US" dirty="0" smtClean="0">
                <a:solidFill>
                  <a:schemeClr val="tx1"/>
                </a:solidFill>
              </a:rPr>
              <a:t>hl=</a:t>
            </a:r>
            <a:r>
              <a:rPr lang="en-US" dirty="0" err="1" smtClean="0">
                <a:solidFill>
                  <a:schemeClr val="tx1"/>
                </a:solidFill>
              </a:rPr>
              <a:t>ru&amp;tbm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isch&amp;tbo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u&amp;source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univ&amp;sa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X&amp;ei</a:t>
            </a:r>
            <a:r>
              <a:rPr lang="en-US" dirty="0" smtClean="0">
                <a:solidFill>
                  <a:schemeClr val="tx1"/>
                </a:solidFill>
              </a:rPr>
              <a:t>=xDr1UvCrHoXNygPq14CADg&amp;ved=0CCcQsAQ&amp;biw=1706&amp;bih=1185&amp;dpr=0.75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24"/>
            <a:ext cx="9143999" cy="685802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0372" y="357166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Ікебана</a:t>
            </a:r>
            <a:r>
              <a:rPr lang="ru-RU" dirty="0" smtClean="0"/>
              <a:t> - </a:t>
            </a:r>
            <a:r>
              <a:rPr lang="ru-RU" dirty="0" err="1" smtClean="0"/>
              <a:t>японське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композицій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квітів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25"/>
            <a:ext cx="9144032" cy="685802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071546"/>
            <a:ext cx="3614702" cy="1695432"/>
          </a:xfrm>
        </p:spPr>
        <p:txBody>
          <a:bodyPr>
            <a:normAutofit fontScale="90000"/>
          </a:bodyPr>
          <a:lstStyle/>
          <a:p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Ікебана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зародилася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в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Китаї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в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VII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столітті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Її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винайшов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священик-буддист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Спочатку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вона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використовувалася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як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підношення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богам, Буддам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і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створювалася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тільки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700" dirty="0" err="1" smtClean="0">
                <a:solidFill>
                  <a:schemeClr val="accent4">
                    <a:lumMod val="75000"/>
                  </a:schemeClr>
                </a:solidFill>
              </a:rPr>
              <a:t>ченцями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32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736"/>
            <a:ext cx="4214842" cy="19288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Основа </a:t>
            </a:r>
            <a:r>
              <a:rPr lang="ru-RU" dirty="0" err="1" smtClean="0"/>
              <a:t>ікебани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трикутник</a:t>
            </a:r>
            <a:r>
              <a:rPr lang="ru-RU" dirty="0" smtClean="0"/>
              <a:t>; </a:t>
            </a:r>
            <a:r>
              <a:rPr lang="ru-RU" dirty="0" err="1" smtClean="0"/>
              <a:t>найвищі</a:t>
            </a:r>
            <a:r>
              <a:rPr lang="ru-RU" dirty="0" smtClean="0"/>
              <a:t> </a:t>
            </a:r>
            <a:r>
              <a:rPr lang="ru-RU" dirty="0" err="1" smtClean="0"/>
              <a:t>гілки</a:t>
            </a:r>
            <a:r>
              <a:rPr lang="ru-RU" dirty="0" smtClean="0"/>
              <a:t> </a:t>
            </a:r>
            <a:r>
              <a:rPr lang="ru-RU" dirty="0" err="1" smtClean="0"/>
              <a:t>символізують</a:t>
            </a:r>
            <a:r>
              <a:rPr lang="ru-RU" dirty="0" smtClean="0"/>
              <a:t> небо, </a:t>
            </a:r>
            <a:r>
              <a:rPr lang="ru-RU" dirty="0" err="1" smtClean="0"/>
              <a:t>коротші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нарешті</a:t>
            </a:r>
            <a:r>
              <a:rPr lang="ru-RU" dirty="0" smtClean="0"/>
              <a:t>, </a:t>
            </a:r>
            <a:r>
              <a:rPr lang="ru-RU" dirty="0" err="1" smtClean="0"/>
              <a:t>найкоротші</a:t>
            </a:r>
            <a:r>
              <a:rPr lang="ru-RU" dirty="0" smtClean="0"/>
              <a:t> </a:t>
            </a:r>
            <a:r>
              <a:rPr lang="ru-RU" dirty="0" err="1" smtClean="0"/>
              <a:t>гілочки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smtClean="0"/>
              <a:t>землю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2" y="0"/>
            <a:ext cx="9144032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6068" y="-142900"/>
            <a:ext cx="2919402" cy="5686444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Ікебана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відображає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взаємини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між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цими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трьома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елементами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Трибічний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порядок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породжує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людях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прагнення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до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досконалості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 (2)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295654" y="3429000"/>
            <a:ext cx="4848378" cy="3429000"/>
          </a:xfrm>
        </p:spPr>
      </p:pic>
      <p:pic>
        <p:nvPicPr>
          <p:cNvPr id="7" name="Рисунок 6" descr="images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5357818" cy="6858000"/>
          </a:xfrm>
          <a:prstGeom prst="rect">
            <a:avLst/>
          </a:prstGeom>
        </p:spPr>
      </p:pic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5521" y="-24"/>
            <a:ext cx="3818511" cy="34613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806476"/>
            <a:ext cx="2714612" cy="3521096"/>
          </a:xfrm>
        </p:spPr>
        <p:txBody>
          <a:bodyPr>
            <a:noAutofit/>
          </a:bodyPr>
          <a:lstStyle/>
          <a:p>
            <a:r>
              <a:rPr lang="uk-UA" sz="3600" i="1" dirty="0" smtClean="0"/>
              <a:t>Величезне значення вази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72cdd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-24"/>
            <a:ext cx="4286248" cy="6858024"/>
          </a:xfrm>
        </p:spPr>
      </p:pic>
      <p:pic>
        <p:nvPicPr>
          <p:cNvPr id="6" name="Содержимое 5" descr="image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59568" y="0"/>
            <a:ext cx="4884432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агруженное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32" y="-24"/>
            <a:ext cx="4620192" cy="6858024"/>
          </a:xfrm>
        </p:spPr>
      </p:pic>
      <p:pic>
        <p:nvPicPr>
          <p:cNvPr id="6" name="Содержимое 5" descr="images (1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-24"/>
            <a:ext cx="4633882" cy="6858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76690bd1da00540138fc44a963383c8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-24"/>
            <a:ext cx="9144032" cy="685802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06" y="6408762"/>
            <a:ext cx="8458200" cy="520700"/>
          </a:xfrm>
        </p:spPr>
        <p:txBody>
          <a:bodyPr/>
          <a:lstStyle/>
          <a:p>
            <a:r>
              <a:rPr lang="uk-UA" dirty="0" err="1" smtClean="0">
                <a:solidFill>
                  <a:schemeClr val="bg1"/>
                </a:solidFill>
              </a:rPr>
              <a:t>Гагантська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екібана</a:t>
            </a:r>
            <a:r>
              <a:rPr lang="uk-UA" dirty="0" smtClean="0">
                <a:solidFill>
                  <a:schemeClr val="bg1"/>
                </a:solidFill>
              </a:rPr>
              <a:t> в </a:t>
            </a:r>
            <a:r>
              <a:rPr lang="uk-UA" dirty="0" err="1" smtClean="0">
                <a:solidFill>
                  <a:schemeClr val="bg1"/>
                </a:solidFill>
              </a:rPr>
              <a:t>японії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81</TotalTime>
  <Words>105</Words>
  <PresentationFormat>Экран (4:3)</PresentationFormat>
  <Paragraphs>15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Ікебана</vt:lpstr>
      <vt:lpstr>Ікебана - японське мистецтво, створення композицій із квітів </vt:lpstr>
      <vt:lpstr>Ікебана зародилася в Китаї в VII столітті. Її винайшов священик-буддист. Спочатку вона використовувалася як підношення богам, Буддам і створювалася тільки ченцями. </vt:lpstr>
      <vt:lpstr>Основа ікебани - це трикутник; найвищі гілки символізують небо, коротші - людину, і, нарешті, найкоротші гілочки - землю</vt:lpstr>
      <vt:lpstr>Ікебана відображає взаємини між цими трьома елементами. Трибічний порядок породжує в людях прагнення до досконалості. </vt:lpstr>
      <vt:lpstr>Величезне значення вази</vt:lpstr>
      <vt:lpstr>Слайд 7</vt:lpstr>
      <vt:lpstr>Слайд 8</vt:lpstr>
      <vt:lpstr>Гагантська екібана в японії</vt:lpstr>
      <vt:lpstr>ДЯКУЮ ЗА УВАГУ!</vt:lpstr>
      <vt:lpstr>Список використаної літератури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Ікебана</dc:title>
  <cp:lastModifiedBy>User</cp:lastModifiedBy>
  <cp:revision>10</cp:revision>
  <dcterms:modified xsi:type="dcterms:W3CDTF">2014-02-07T20:02:12Z</dcterms:modified>
</cp:coreProperties>
</file>