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Голограми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Гологра́ма</a:t>
            </a:r>
            <a:r>
              <a:rPr lang="ru-RU" dirty="0" smtClean="0"/>
              <a:t> — </a:t>
            </a:r>
            <a:r>
              <a:rPr lang="ru-RU" dirty="0" err="1" smtClean="0"/>
              <a:t>зареєстрована</a:t>
            </a:r>
            <a:r>
              <a:rPr lang="ru-RU" dirty="0" smtClean="0"/>
              <a:t> у </a:t>
            </a:r>
            <a:r>
              <a:rPr lang="ru-RU" dirty="0" err="1" smtClean="0"/>
              <a:t>голографії</a:t>
            </a:r>
            <a:r>
              <a:rPr lang="ru-RU" dirty="0" smtClean="0"/>
              <a:t> на </a:t>
            </a:r>
            <a:r>
              <a:rPr lang="ru-RU" dirty="0" err="1" smtClean="0"/>
              <a:t>фотопластинці</a:t>
            </a:r>
            <a:r>
              <a:rPr lang="ru-RU" dirty="0" smtClean="0"/>
              <a:t> </a:t>
            </a:r>
            <a:r>
              <a:rPr lang="ru-RU" dirty="0" err="1" smtClean="0"/>
              <a:t>інтерференційна</a:t>
            </a:r>
            <a:r>
              <a:rPr lang="ru-RU" dirty="0" smtClean="0"/>
              <a:t> картина, яка </a:t>
            </a:r>
            <a:r>
              <a:rPr lang="ru-RU" dirty="0" err="1" smtClean="0"/>
              <a:t>утворена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 </a:t>
            </a:r>
            <a:r>
              <a:rPr lang="ru-RU" dirty="0" err="1" smtClean="0"/>
              <a:t>когерентними</a:t>
            </a:r>
            <a:r>
              <a:rPr lang="ru-RU" dirty="0" smtClean="0"/>
              <a:t> пучками </a:t>
            </a:r>
            <a:r>
              <a:rPr lang="ru-RU" dirty="0" err="1" smtClean="0"/>
              <a:t>світла</a:t>
            </a:r>
            <a:r>
              <a:rPr lang="ru-RU" dirty="0" smtClean="0"/>
              <a:t>: один </a:t>
            </a:r>
            <a:r>
              <a:rPr lang="ru-RU" dirty="0" err="1" smtClean="0"/>
              <a:t>іде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(</a:t>
            </a:r>
            <a:r>
              <a:rPr lang="ru-RU" dirty="0" err="1" smtClean="0"/>
              <a:t>опорний</a:t>
            </a:r>
            <a:r>
              <a:rPr lang="ru-RU" dirty="0" smtClean="0"/>
              <a:t> пучок)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віддзеркалюється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, </a:t>
            </a:r>
            <a:r>
              <a:rPr lang="ru-RU" dirty="0" err="1" smtClean="0"/>
              <a:t>освітленого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же </a:t>
            </a:r>
            <a:r>
              <a:rPr lang="ru-RU" dirty="0" err="1" smtClean="0"/>
              <a:t>джерелом</a:t>
            </a:r>
            <a:r>
              <a:rPr lang="ru-RU" dirty="0" smtClean="0"/>
              <a:t> (</a:t>
            </a:r>
            <a:r>
              <a:rPr lang="ru-RU" dirty="0" err="1" smtClean="0"/>
              <a:t>предметний</a:t>
            </a:r>
            <a:r>
              <a:rPr lang="ru-RU" dirty="0" smtClean="0"/>
              <a:t> пучок).</a:t>
            </a:r>
          </a:p>
          <a:p>
            <a:r>
              <a:rPr lang="ru-RU" b="1" dirty="0" err="1" smtClean="0"/>
              <a:t>Джерелом</a:t>
            </a:r>
            <a:r>
              <a:rPr lang="ru-RU" dirty="0" smtClean="0"/>
              <a:t> когерентного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лазер. Для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предмета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голограми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висвітлюють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же </a:t>
            </a:r>
            <a:r>
              <a:rPr lang="ru-RU" dirty="0" err="1" smtClean="0"/>
              <a:t>опорним</a:t>
            </a:r>
            <a:r>
              <a:rPr lang="ru-RU" dirty="0" smtClean="0"/>
              <a:t> пучком,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використаний</a:t>
            </a:r>
            <a:r>
              <a:rPr lang="ru-RU" dirty="0" smtClean="0"/>
              <a:t> для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голограми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 </a:t>
            </a:r>
            <a:r>
              <a:rPr lang="ru-RU" dirty="0" err="1" smtClean="0"/>
              <a:t>голограми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оптичних</a:t>
            </a:r>
            <a:r>
              <a:rPr lang="ru-RU" dirty="0" smtClean="0"/>
              <a:t> </a:t>
            </a:r>
            <a:r>
              <a:rPr lang="ru-RU" dirty="0" err="1" smtClean="0"/>
              <a:t>захисних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(</a:t>
            </a:r>
            <a:r>
              <a:rPr lang="ru-RU" dirty="0" err="1" smtClean="0"/>
              <a:t>голограм</a:t>
            </a:r>
            <a:r>
              <a:rPr lang="ru-RU" dirty="0" smtClean="0"/>
              <a:t>)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спеціалістами</a:t>
            </a:r>
            <a:r>
              <a:rPr lang="ru-RU" dirty="0" smtClean="0"/>
              <a:t> як </a:t>
            </a:r>
            <a:r>
              <a:rPr lang="ru-RU" dirty="0" err="1" smtClean="0"/>
              <a:t>ефективний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надійний</a:t>
            </a:r>
            <a:r>
              <a:rPr lang="ru-RU" dirty="0" smtClean="0"/>
              <a:t>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підробок</a:t>
            </a:r>
            <a:r>
              <a:rPr lang="ru-RU" dirty="0" smtClean="0"/>
              <a:t>. </a:t>
            </a:r>
            <a:r>
              <a:rPr lang="ru-RU" dirty="0" err="1" smtClean="0"/>
              <a:t>Оптичні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на </a:t>
            </a:r>
            <a:r>
              <a:rPr lang="ru-RU" dirty="0" err="1" smtClean="0"/>
              <a:t>дифракційно-оптичних</a:t>
            </a:r>
            <a:r>
              <a:rPr lang="ru-RU" dirty="0" smtClean="0"/>
              <a:t> структурах,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шарі</a:t>
            </a:r>
            <a:r>
              <a:rPr lang="ru-RU" dirty="0" smtClean="0"/>
              <a:t> фольги. При </a:t>
            </a:r>
            <a:r>
              <a:rPr lang="ru-RU" dirty="0" err="1" smtClean="0"/>
              <a:t>відповідному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голограм</a:t>
            </a:r>
            <a:r>
              <a:rPr lang="ru-RU" dirty="0" smtClean="0"/>
              <a:t> </a:t>
            </a:r>
            <a:r>
              <a:rPr lang="ru-RU" dirty="0" err="1" smtClean="0"/>
              <a:t>підробити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скопіювати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практично </a:t>
            </a:r>
            <a:r>
              <a:rPr lang="ru-RU" dirty="0" err="1" smtClean="0"/>
              <a:t>неможливо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Технологія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голографічних</a:t>
            </a:r>
            <a:r>
              <a:rPr lang="ru-RU" dirty="0" smtClean="0"/>
              <a:t> </a:t>
            </a:r>
            <a:r>
              <a:rPr lang="ru-RU" dirty="0" err="1" smtClean="0"/>
              <a:t>знаків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на </a:t>
            </a:r>
            <a:r>
              <a:rPr lang="ru-RU" dirty="0" err="1" smtClean="0"/>
              <a:t>замовлення</a:t>
            </a:r>
            <a:r>
              <a:rPr lang="ru-RU" dirty="0" smtClean="0"/>
              <a:t> </a:t>
            </a:r>
            <a:r>
              <a:rPr lang="ru-RU" dirty="0" err="1" smtClean="0"/>
              <a:t>клієнта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затрат часу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.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розраховано</a:t>
            </a:r>
            <a:r>
              <a:rPr lang="ru-RU" dirty="0" smtClean="0"/>
              <a:t> на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тиражі</a:t>
            </a:r>
            <a:r>
              <a:rPr lang="ru-RU" dirty="0" smtClean="0"/>
              <a:t>. </a:t>
            </a:r>
            <a:r>
              <a:rPr lang="ru-RU" dirty="0" err="1" smtClean="0"/>
              <a:t>Спеціалістами</a:t>
            </a:r>
            <a:r>
              <a:rPr lang="ru-RU" dirty="0" smtClean="0"/>
              <a:t> </a:t>
            </a:r>
            <a:r>
              <a:rPr lang="ru-RU" dirty="0" err="1" smtClean="0"/>
              <a:t>старанно</a:t>
            </a:r>
            <a:r>
              <a:rPr lang="ru-RU" dirty="0" smtClean="0"/>
              <a:t> </a:t>
            </a:r>
            <a:r>
              <a:rPr lang="ru-RU" dirty="0" err="1" smtClean="0"/>
              <a:t>добирається</a:t>
            </a:r>
            <a:r>
              <a:rPr lang="ru-RU" dirty="0" smtClean="0"/>
              <a:t> комплекс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, особливо для </a:t>
            </a:r>
            <a:r>
              <a:rPr lang="ru-RU" dirty="0" err="1" smtClean="0"/>
              <a:t>захисту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на </a:t>
            </a:r>
            <a:r>
              <a:rPr lang="ru-RU" dirty="0" err="1" smtClean="0"/>
              <a:t>вибір</a:t>
            </a:r>
            <a:r>
              <a:rPr lang="ru-RU" dirty="0" smtClean="0"/>
              <a:t> фольгу для </a:t>
            </a:r>
            <a:r>
              <a:rPr lang="ru-RU" dirty="0" err="1" smtClean="0"/>
              <a:t>гарячого</a:t>
            </a:r>
            <a:r>
              <a:rPr lang="ru-RU" dirty="0" smtClean="0"/>
              <a:t> </a:t>
            </a:r>
            <a:r>
              <a:rPr lang="ru-RU" dirty="0" err="1" smtClean="0"/>
              <a:t>тиснення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наклейки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безкінечними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окремими</a:t>
            </a:r>
            <a:r>
              <a:rPr lang="ru-RU" dirty="0" smtClean="0"/>
              <a:t> </a:t>
            </a:r>
            <a:r>
              <a:rPr lang="ru-RU" dirty="0" err="1" smtClean="0"/>
              <a:t>зображеннями</a:t>
            </a:r>
            <a:r>
              <a:rPr lang="ru-RU" dirty="0" smtClean="0"/>
              <a:t>.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стандартної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підбирають</a:t>
            </a:r>
            <a:r>
              <a:rPr lang="ru-RU" dirty="0" smtClean="0"/>
              <a:t> для тих </a:t>
            </a:r>
            <a:r>
              <a:rPr lang="ru-RU" dirty="0" err="1" smtClean="0"/>
              <a:t>галузей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вони </a:t>
            </a:r>
            <a:r>
              <a:rPr lang="ru-RU" dirty="0" err="1" smtClean="0"/>
              <a:t>перетворюють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в </a:t>
            </a:r>
            <a:r>
              <a:rPr lang="ru-RU" dirty="0" err="1" smtClean="0"/>
              <a:t>товарний</a:t>
            </a:r>
            <a:r>
              <a:rPr lang="ru-RU" dirty="0" smtClean="0"/>
              <a:t> знак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невід'ємною</a:t>
            </a:r>
            <a:r>
              <a:rPr lang="ru-RU" dirty="0" smtClean="0"/>
              <a:t>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продукт.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Типи</a:t>
            </a:r>
            <a:r>
              <a:rPr lang="ru-RU" dirty="0" smtClean="0"/>
              <a:t> </a:t>
            </a:r>
            <a:r>
              <a:rPr lang="ru-RU" dirty="0" err="1" smtClean="0"/>
              <a:t>голограм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Тип А. </a:t>
            </a:r>
            <a:r>
              <a:rPr lang="ru-RU" b="1" dirty="0" err="1" smtClean="0"/>
              <a:t>Тривимірні</a:t>
            </a:r>
            <a:r>
              <a:rPr lang="ru-RU" b="1" dirty="0" smtClean="0"/>
              <a:t> </a:t>
            </a:r>
            <a:r>
              <a:rPr lang="ru-RU" b="1" dirty="0" err="1" smtClean="0"/>
              <a:t>голограми</a:t>
            </a:r>
            <a:endParaRPr lang="ru-RU" dirty="0" smtClean="0"/>
          </a:p>
          <a:p>
            <a:r>
              <a:rPr lang="ru-RU" dirty="0" err="1" smtClean="0"/>
              <a:t>Фотореєстрація</a:t>
            </a:r>
            <a:r>
              <a:rPr lang="ru-RU" dirty="0" smtClean="0"/>
              <a:t> проводиться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тривимірних</a:t>
            </a:r>
            <a:r>
              <a:rPr lang="ru-RU" dirty="0" smtClean="0"/>
              <a:t> моделей. Вони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тривимірністю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для них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сильне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глибший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сильнішим</a:t>
            </a:r>
            <a:r>
              <a:rPr lang="ru-RU" dirty="0" smtClean="0"/>
              <a:t> повинно бути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для </a:t>
            </a:r>
            <a:r>
              <a:rPr lang="ru-RU" dirty="0" err="1" smtClean="0"/>
              <a:t>вільного</a:t>
            </a:r>
            <a:r>
              <a:rPr lang="ru-RU" dirty="0" smtClean="0"/>
              <a:t> </a:t>
            </a:r>
            <a:r>
              <a:rPr lang="ru-RU" dirty="0" err="1" smtClean="0"/>
              <a:t>розпізнання</a:t>
            </a:r>
            <a:r>
              <a:rPr lang="ru-RU" dirty="0" smtClean="0"/>
              <a:t>.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проводиться у </a:t>
            </a:r>
            <a:r>
              <a:rPr lang="ru-RU" dirty="0" err="1" smtClean="0"/>
              <a:t>співвідношенні</a:t>
            </a:r>
            <a:r>
              <a:rPr lang="ru-RU" dirty="0" smtClean="0"/>
              <a:t> 1:1.</a:t>
            </a:r>
            <a:endParaRPr lang="ru-RU" b="1" dirty="0" smtClean="0"/>
          </a:p>
        </p:txBody>
      </p:sp>
      <p:pic>
        <p:nvPicPr>
          <p:cNvPr id="4" name="Рисунок 3" descr="00847d9aacddd9f3396f0d391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8008661" cy="4494861"/>
          </a:xfrm>
          <a:prstGeom prst="rect">
            <a:avLst/>
          </a:prstGeom>
        </p:spPr>
      </p:pic>
      <p:pic>
        <p:nvPicPr>
          <p:cNvPr id="5" name="Рисунок 4" descr="img_1303517196.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65383"/>
            <a:ext cx="7715304" cy="4959838"/>
          </a:xfrm>
          <a:prstGeom prst="rect">
            <a:avLst/>
          </a:prstGeom>
        </p:spPr>
      </p:pic>
      <p:pic>
        <p:nvPicPr>
          <p:cNvPr id="6" name="Рисунок 5" descr="1252143072_Trehmernyiy_zerkal_nyiy_displeiy_ot_ICT_Graphics_i_US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571480"/>
            <a:ext cx="5246702" cy="5666438"/>
          </a:xfrm>
          <a:prstGeom prst="rect">
            <a:avLst/>
          </a:prstGeom>
        </p:spPr>
      </p:pic>
      <p:pic>
        <p:nvPicPr>
          <p:cNvPr id="7" name="Рисунок 6" descr="галограмм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500042"/>
            <a:ext cx="5579283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Тип В. </a:t>
            </a:r>
            <a:r>
              <a:rPr lang="ru-RU" b="1" dirty="0" err="1" smtClean="0"/>
              <a:t>Двовимірна</a:t>
            </a:r>
            <a:r>
              <a:rPr lang="ru-RU" b="1" dirty="0" smtClean="0"/>
              <a:t> </a:t>
            </a:r>
            <a:r>
              <a:rPr lang="ru-RU" b="1" dirty="0" err="1" smtClean="0"/>
              <a:t>голограма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Базується</a:t>
            </a:r>
            <a:r>
              <a:rPr lang="ru-RU" dirty="0" smtClean="0"/>
              <a:t> на </a:t>
            </a:r>
            <a:r>
              <a:rPr lang="ru-RU" dirty="0" err="1" smtClean="0"/>
              <a:t>двовимірній</a:t>
            </a:r>
            <a:r>
              <a:rPr lang="ru-RU" dirty="0" smtClean="0"/>
              <a:t> </a:t>
            </a:r>
            <a:r>
              <a:rPr lang="ru-RU" dirty="0" err="1" smtClean="0"/>
              <a:t>графіці</a:t>
            </a:r>
            <a:r>
              <a:rPr lang="ru-RU" dirty="0" smtClean="0"/>
              <a:t>, яка </a:t>
            </a:r>
            <a:r>
              <a:rPr lang="ru-RU" dirty="0" err="1" smtClean="0"/>
              <a:t>містить</a:t>
            </a:r>
            <a:r>
              <a:rPr lang="ru-RU" dirty="0" smtClean="0"/>
              <a:t> всю </a:t>
            </a:r>
            <a:r>
              <a:rPr lang="ru-RU" dirty="0" err="1" smtClean="0"/>
              <a:t>інформацію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761eca36501f38d2815dbc29b199d4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357562"/>
            <a:ext cx="2809875" cy="2809875"/>
          </a:xfrm>
          <a:prstGeom prst="rect">
            <a:avLst/>
          </a:prstGeom>
        </p:spPr>
      </p:pic>
      <p:pic>
        <p:nvPicPr>
          <p:cNvPr id="5" name="Рисунок 4" descr="12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214686"/>
            <a:ext cx="4265966" cy="3000396"/>
          </a:xfrm>
          <a:prstGeom prst="rect">
            <a:avLst/>
          </a:prstGeom>
        </p:spPr>
      </p:pic>
      <p:pic>
        <p:nvPicPr>
          <p:cNvPr id="6" name="Рисунок 5" descr="173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428868"/>
            <a:ext cx="500062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Тип С. </a:t>
            </a:r>
            <a:r>
              <a:rPr lang="ru-RU" b="1" dirty="0" err="1" smtClean="0"/>
              <a:t>Двовимірна</a:t>
            </a:r>
            <a:r>
              <a:rPr lang="ru-RU" b="1" dirty="0" smtClean="0"/>
              <a:t>/</a:t>
            </a:r>
            <a:r>
              <a:rPr lang="ru-RU" b="1" dirty="0" err="1" smtClean="0"/>
              <a:t>тривимірна</a:t>
            </a:r>
            <a:r>
              <a:rPr lang="ru-RU" b="1" dirty="0" smtClean="0"/>
              <a:t> </a:t>
            </a:r>
            <a:r>
              <a:rPr lang="ru-RU" b="1" dirty="0" err="1" smtClean="0"/>
              <a:t>голограма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Базується</a:t>
            </a:r>
            <a:r>
              <a:rPr lang="ru-RU" dirty="0" smtClean="0"/>
              <a:t> на 2-х </a:t>
            </a:r>
            <a:r>
              <a:rPr lang="ru-RU" dirty="0" err="1" smtClean="0"/>
              <a:t>або</a:t>
            </a:r>
            <a:r>
              <a:rPr lang="ru-RU" dirty="0" smtClean="0"/>
              <a:t> 3-х наборах </a:t>
            </a:r>
            <a:r>
              <a:rPr lang="ru-RU" dirty="0" err="1" smtClean="0"/>
              <a:t>двовимірної</a:t>
            </a:r>
            <a:r>
              <a:rPr lang="ru-RU" dirty="0" smtClean="0"/>
              <a:t> </a:t>
            </a:r>
            <a:r>
              <a:rPr lang="ru-RU" dirty="0" err="1" smtClean="0"/>
              <a:t>графіки</a:t>
            </a:r>
            <a:r>
              <a:rPr lang="ru-RU" dirty="0" smtClean="0"/>
              <a:t>, яка </a:t>
            </a:r>
            <a:r>
              <a:rPr lang="ru-RU" dirty="0" err="1" smtClean="0"/>
              <a:t>знімається</a:t>
            </a:r>
            <a:r>
              <a:rPr lang="ru-RU" dirty="0" smtClean="0"/>
              <a:t> у </a:t>
            </a:r>
            <a:r>
              <a:rPr lang="ru-RU" dirty="0" err="1" smtClean="0"/>
              <a:t>вільно</a:t>
            </a:r>
            <a:r>
              <a:rPr lang="ru-RU" dirty="0" smtClean="0"/>
              <a:t> </a:t>
            </a:r>
            <a:r>
              <a:rPr lang="ru-RU" dirty="0" err="1" smtClean="0"/>
              <a:t>вибраній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двовимірній</a:t>
            </a:r>
            <a:r>
              <a:rPr lang="ru-RU" dirty="0" smtClean="0"/>
              <a:t> </a:t>
            </a:r>
            <a:r>
              <a:rPr lang="ru-RU" dirty="0" err="1" smtClean="0"/>
              <a:t>голограмі</a:t>
            </a:r>
            <a:r>
              <a:rPr lang="ru-RU" dirty="0" smtClean="0"/>
              <a:t> вся </a:t>
            </a: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 err="1" smtClean="0"/>
              <a:t>розміщена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площині</a:t>
            </a:r>
            <a:r>
              <a:rPr lang="ru-RU" dirty="0" smtClean="0"/>
              <a:t>, то </a:t>
            </a:r>
            <a:r>
              <a:rPr lang="ru-RU" dirty="0" err="1" smtClean="0"/>
              <a:t>дво</a:t>
            </a:r>
            <a:r>
              <a:rPr lang="ru-RU" dirty="0" smtClean="0"/>
              <a:t>/</a:t>
            </a:r>
            <a:r>
              <a:rPr lang="ru-RU" dirty="0" err="1" smtClean="0"/>
              <a:t>тривимірна</a:t>
            </a:r>
            <a:r>
              <a:rPr lang="ru-RU" dirty="0" smtClean="0"/>
              <a:t> </a:t>
            </a:r>
            <a:r>
              <a:rPr lang="ru-RU" dirty="0" err="1" smtClean="0"/>
              <a:t>голограма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площин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 (</a:t>
            </a:r>
            <a:r>
              <a:rPr lang="ru-RU" dirty="0" err="1" smtClean="0"/>
              <a:t>паралакс</a:t>
            </a:r>
            <a:r>
              <a:rPr lang="ru-RU" dirty="0" smtClean="0"/>
              <a:t>).</a:t>
            </a:r>
          </a:p>
          <a:p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чіткості</a:t>
            </a:r>
            <a:r>
              <a:rPr lang="ru-RU" dirty="0" smtClean="0"/>
              <a:t> </a:t>
            </a:r>
            <a:r>
              <a:rPr lang="ru-RU" dirty="0" err="1" smtClean="0"/>
              <a:t>контурів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фарбам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світяться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освітлення</a:t>
            </a:r>
            <a:r>
              <a:rPr lang="ru-RU" dirty="0" smtClean="0"/>
              <a:t>, вони </a:t>
            </a:r>
            <a:r>
              <a:rPr lang="ru-RU" dirty="0" err="1" smtClean="0"/>
              <a:t>найбільш</a:t>
            </a:r>
            <a:r>
              <a:rPr lang="ru-RU" dirty="0" smtClean="0"/>
              <a:t> часто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ge_holographicstora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928670"/>
            <a:ext cx="4038600" cy="2692400"/>
          </a:xfrm>
        </p:spPr>
      </p:pic>
      <p:pic>
        <p:nvPicPr>
          <p:cNvPr id="6" name="Рисунок 5" descr="17-holographiy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14752"/>
            <a:ext cx="2928958" cy="2928958"/>
          </a:xfrm>
          <a:prstGeom prst="rect">
            <a:avLst/>
          </a:prstGeom>
        </p:spPr>
      </p:pic>
      <p:pic>
        <p:nvPicPr>
          <p:cNvPr id="7" name="Рисунок 6" descr="notar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714752"/>
            <a:ext cx="2214570" cy="2214570"/>
          </a:xfrm>
          <a:prstGeom prst="rect">
            <a:avLst/>
          </a:prstGeom>
        </p:spPr>
      </p:pic>
      <p:pic>
        <p:nvPicPr>
          <p:cNvPr id="8" name="Рисунок 7" descr="hologram_Secur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42852"/>
            <a:ext cx="3811167" cy="36333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273</Words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Голограми</vt:lpstr>
      <vt:lpstr>Слайд 2</vt:lpstr>
      <vt:lpstr>Про голограми</vt:lpstr>
      <vt:lpstr>Типи голограм</vt:lpstr>
      <vt:lpstr>Тип В. Двовимірна голограма</vt:lpstr>
      <vt:lpstr>Тип С. Двовимірна/тривимірна голограма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Голограми</dc:title>
  <cp:lastModifiedBy>Admin</cp:lastModifiedBy>
  <cp:revision>7</cp:revision>
  <dcterms:modified xsi:type="dcterms:W3CDTF">2014-02-06T17:54:16Z</dcterms:modified>
</cp:coreProperties>
</file>