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D21B6-8886-42BE-BFEE-3D1D8FB694F7}" type="datetimeFigureOut">
              <a:rPr lang="ru-RU" smtClean="0"/>
              <a:t>12.01.2012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51488-93F2-4856-8EAC-DF9A9AB9B00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51488-93F2-4856-8EAC-DF9A9AB9B003}" type="slidenum">
              <a:rPr lang="ru-RU" smtClean="0"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8717E6-6790-4327-BE42-4560DA3C5302}" type="datetimeFigureOut">
              <a:rPr lang="ru-RU" smtClean="0"/>
              <a:pPr/>
              <a:t>12.01.2012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9386A8-8B40-449B-83A7-BA2507C048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525612" cy="2103512"/>
          </a:xfrm>
        </p:spPr>
        <p:txBody>
          <a:bodyPr/>
          <a:lstStyle/>
          <a:p>
            <a:r>
              <a:rPr lang="en-US" dirty="0" smtClean="0"/>
              <a:t>Extreme </a:t>
            </a:r>
            <a:r>
              <a:rPr lang="en-US" dirty="0" smtClean="0"/>
              <a:t>sport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Глушенко Ирина Викторовна</a:t>
            </a:r>
            <a:br>
              <a:rPr lang="ru-RU" sz="2000" dirty="0" smtClean="0"/>
            </a:br>
            <a:r>
              <a:rPr lang="ru-RU" sz="2000" dirty="0" smtClean="0"/>
              <a:t>учитель английского языка</a:t>
            </a:r>
            <a:br>
              <a:rPr lang="ru-RU" sz="2000" dirty="0" smtClean="0"/>
            </a:br>
            <a:r>
              <a:rPr lang="ru-RU" sz="2000" dirty="0" smtClean="0"/>
              <a:t>МБОУ СОШ №2</a:t>
            </a:r>
            <a:br>
              <a:rPr lang="ru-RU" sz="2000" dirty="0" smtClean="0"/>
            </a:br>
            <a:r>
              <a:rPr lang="ru-RU" sz="2000" dirty="0" smtClean="0"/>
              <a:t>ст.Ленинградской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913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4" descr="D:\Картинки\Коллекция картинок (Microsoft)\сноуборд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708920"/>
            <a:ext cx="629169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Раскройте скобки</a:t>
            </a:r>
            <a:r>
              <a:rPr lang="ru-RU" sz="2800" dirty="0" smtClean="0"/>
              <a:t>, поставив </a:t>
            </a:r>
            <a:r>
              <a:rPr lang="ru-RU" sz="2800" dirty="0" smtClean="0"/>
              <a:t>глаголы в </a:t>
            </a:r>
            <a:r>
              <a:rPr lang="en-US" sz="2800" dirty="0" smtClean="0"/>
              <a:t>Present Perfect Passive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Rugby(to play) all over Britain since 1845.</a:t>
            </a:r>
          </a:p>
          <a:p>
            <a:r>
              <a:rPr lang="en-US" dirty="0" smtClean="0"/>
              <a:t>The Highland Games (to hold) since the 19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r>
              <a:rPr lang="en-US" dirty="0" smtClean="0"/>
              <a:t>Boat races between the universities of Oxford and Cambridge (to take place) since 1820.</a:t>
            </a:r>
          </a:p>
          <a:p>
            <a:r>
              <a:rPr lang="en-US" dirty="0" smtClean="0"/>
              <a:t>Shooting competitions (to organize) since ancient times.</a:t>
            </a:r>
          </a:p>
          <a:p>
            <a:r>
              <a:rPr lang="en-US" dirty="0" smtClean="0"/>
              <a:t>Table tennis (to play) with rules since the beginning of the 20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124744"/>
            <a:ext cx="3429000" cy="20574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water rafting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Рисунок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10212" r="10212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 sky surfing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parachuting</a:t>
            </a:r>
            <a:endParaRPr lang="ru-RU" sz="4800" dirty="0"/>
          </a:p>
        </p:txBody>
      </p:sp>
      <p:pic>
        <p:nvPicPr>
          <p:cNvPr id="2050" name="Picture 2" descr="Рисунок5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>
            <a:lum bright="-20000"/>
          </a:blip>
          <a:srcRect t="9526" b="9526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surfing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Рисунок 3" descr="j0285255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5389" r="5389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6000" dirty="0" smtClean="0"/>
              <a:t>snow rafting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Рисунок 1" descr="snowrafting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16030" r="1603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bungee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en-US" sz="6000" dirty="0" smtClean="0"/>
              <a:t>    jumping 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Рисунок8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2991" b="2991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Rock - climbing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754902" cy="1920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mountaineering</a:t>
            </a:r>
            <a:endParaRPr lang="ru-RU" sz="4000" dirty="0"/>
          </a:p>
        </p:txBody>
      </p:sp>
      <p:pic>
        <p:nvPicPr>
          <p:cNvPr id="6146" name="Объект 2"/>
          <p:cNvPicPr>
            <a:picLocks noGrp="1" noChangeArrowheads="1"/>
          </p:cNvPicPr>
          <p:nvPr>
            <p:ph type="pic" idx="1"/>
          </p:nvPr>
        </p:nvPicPr>
        <p:blipFill>
          <a:blip r:embed="rId3" cstate="print">
            <a:lum bright="-20000"/>
          </a:blip>
          <a:srcRect t="6077" b="607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196752"/>
            <a:ext cx="3429000" cy="2057400"/>
          </a:xfrm>
        </p:spPr>
        <p:txBody>
          <a:bodyPr/>
          <a:lstStyle/>
          <a:p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3200" dirty="0" smtClean="0"/>
              <a:t>snowboarding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Рисунок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10992" r="10992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Прочитайте текст и составьте к нему вопросы.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game of darts is a traditional English game. It is supposed to develop from archery(</a:t>
            </a:r>
            <a:r>
              <a:rPr lang="ru-RU" dirty="0" smtClean="0"/>
              <a:t>стрельба из лука).</a:t>
            </a:r>
            <a:r>
              <a:rPr lang="en-US" dirty="0" smtClean="0"/>
              <a:t>You can play darts in all English pubs. Each pub has a dart-board. The dart-board has a number of sections. The score depends on the section on the dart-board. Each player throws(</a:t>
            </a:r>
            <a:r>
              <a:rPr lang="ru-RU" dirty="0" smtClean="0"/>
              <a:t>бросать)</a:t>
            </a:r>
            <a:r>
              <a:rPr lang="en-US" dirty="0" smtClean="0"/>
              <a:t> three darts in turn. It is difficult to win after several glasses of beer and fish and chips at an English pub.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454</TotalTime>
  <Words>191</Words>
  <Application>Microsoft Office PowerPoint</Application>
  <PresentationFormat>Экран (4:3)</PresentationFormat>
  <Paragraphs>28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Extreme sport Глушенко Ирина Викторовна учитель английского языка МБОУ СОШ №2 ст.Ленинградской </vt:lpstr>
      <vt:lpstr>water rafting</vt:lpstr>
      <vt:lpstr> sky surfing</vt:lpstr>
      <vt:lpstr>surfing</vt:lpstr>
      <vt:lpstr> snow rafting</vt:lpstr>
      <vt:lpstr>bungee     jumping </vt:lpstr>
      <vt:lpstr>Rock - climbing</vt:lpstr>
      <vt:lpstr>    snowboarding </vt:lpstr>
      <vt:lpstr>Прочитайте текст и составьте к нему вопросы.</vt:lpstr>
      <vt:lpstr>Раскройте скобки, поставив глаголы в Present Perfect Passive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Александр</cp:lastModifiedBy>
  <cp:revision>27</cp:revision>
  <dcterms:created xsi:type="dcterms:W3CDTF">2011-02-25T06:51:10Z</dcterms:created>
  <dcterms:modified xsi:type="dcterms:W3CDTF">2012-01-12T12:01:20Z</dcterms:modified>
</cp:coreProperties>
</file>