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58F"/>
    <a:srgbClr val="C9DBFB"/>
    <a:srgbClr val="741B47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56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Shape 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5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Shape 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Shape 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4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Shape 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83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2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0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4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1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3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24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4029075" y="0"/>
            <a:ext cx="5114925" cy="3503613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</a:pPr>
            <a:r>
              <a:rPr lang="ru-RU" sz="4500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Джон</a:t>
            </a:r>
            <a:br>
              <a:rPr lang="ru-RU" sz="4500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ru-RU" sz="4500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Фітцджеральд</a:t>
            </a:r>
            <a:br>
              <a:rPr lang="ru-RU" sz="4500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ru-RU" sz="4500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Кеннеді</a:t>
            </a:r>
            <a:r>
              <a:rPr lang="ru-RU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     </a:t>
            </a:r>
          </a:p>
        </p:txBody>
      </p:sp>
      <p:pic>
        <p:nvPicPr>
          <p:cNvPr id="16388" name="Shape 4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29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>
            <a:picLocks noChangeAspect="1" noChangeArrowheads="1"/>
          </p:cNvPicPr>
          <p:nvPr/>
        </p:nvPicPr>
        <p:blipFill>
          <a:blip r:embed="rId4"/>
          <a:srcRect l="14433" r="13937"/>
          <a:stretch>
            <a:fillRect/>
          </a:stretch>
        </p:blipFill>
        <p:spPr bwMode="auto">
          <a:xfrm>
            <a:off x="5638800" y="0"/>
            <a:ext cx="3505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hape 49"/>
          <p:cNvSpPr txBox="1">
            <a:spLocks noChangeArrowheads="1"/>
          </p:cNvSpPr>
          <p:nvPr/>
        </p:nvSpPr>
        <p:spPr bwMode="auto">
          <a:xfrm>
            <a:off x="5651500" y="3467100"/>
            <a:ext cx="34401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800" b="1">
                <a:solidFill>
                  <a:srgbClr val="274E1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Його батько, Джозеф Кеннеді, був відомим політиком, близьким радником президента Франкліна Рузвельта.</a:t>
            </a:r>
          </a:p>
        </p:txBody>
      </p:sp>
      <p:pic>
        <p:nvPicPr>
          <p:cNvPr id="50" name="Shape 5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" y="1419225"/>
            <a:ext cx="2927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Shape 51"/>
          <p:cNvSpPr txBox="1">
            <a:spLocks noChangeArrowheads="1"/>
          </p:cNvSpPr>
          <p:nvPr/>
        </p:nvSpPr>
        <p:spPr bwMode="auto">
          <a:xfrm>
            <a:off x="0" y="3724275"/>
            <a:ext cx="29876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Мати - Роуз Елізабет Фітцджеральд, була найстаршою дочкою мера міста Бостон - Джона Френсіса Фітцджеральда.</a:t>
            </a:r>
          </a:p>
        </p:txBody>
      </p:sp>
      <p:pic>
        <p:nvPicPr>
          <p:cNvPr id="52" name="Shape 52"/>
          <p:cNvPicPr preferRelativeResize="0">
            <a:picLocks noChangeAspect="1" noChangeArrowheads="1"/>
          </p:cNvPicPr>
          <p:nvPr/>
        </p:nvPicPr>
        <p:blipFill>
          <a:blip r:embed="rId6"/>
          <a:srcRect l="19041" t="4202" r="29482" b="9509"/>
          <a:stretch>
            <a:fillRect/>
          </a:stretch>
        </p:blipFill>
        <p:spPr bwMode="auto">
          <a:xfrm>
            <a:off x="3132138" y="0"/>
            <a:ext cx="2314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132138" cy="13033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200" b="1" smtClean="0">
                <a:solidFill>
                  <a:srgbClr val="274E1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Джордж Кеннеді народився 29 травня 1917 року в місті Бруклайн, штат Массачусетс в одній з найбагатших і найвпливовіших ірландських родин в країні, яку охрестили “клан Кеннеді”.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96850" y="828675"/>
            <a:ext cx="3430588" cy="10366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6000" b="1" smtClean="0">
                <a:solidFill>
                  <a:srgbClr val="BF9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1946р.</a:t>
            </a:r>
          </a:p>
        </p:txBody>
      </p:sp>
      <p:sp>
        <p:nvSpPr>
          <p:cNvPr id="59" name="Shape 59"/>
          <p:cNvSpPr txBox="1"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900" b="1" u="sng">
                <a:solidFill>
                  <a:srgbClr val="F9F9F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За своє життя Кеннеді виграв всі вибори, в яких брав участь.</a:t>
            </a:r>
          </a:p>
        </p:txBody>
      </p:sp>
      <p:sp>
        <p:nvSpPr>
          <p:cNvPr id="60" name="Shape 60"/>
          <p:cNvSpPr txBox="1">
            <a:spLocks noChangeArrowheads="1"/>
          </p:cNvSpPr>
          <p:nvPr/>
        </p:nvSpPr>
        <p:spPr bwMode="auto">
          <a:xfrm>
            <a:off x="-73025" y="1668463"/>
            <a:ext cx="45497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 i="1">
                <a:solidFill>
                  <a:srgbClr val="FFD966"/>
                </a:solidFill>
                <a:latin typeface="Georgia" pitchFamily="18" charset="0"/>
                <a:sym typeface="Georgia" pitchFamily="18" charset="0"/>
              </a:rPr>
              <a:t>Кеннеді вперше балотується в Конгрес.</a:t>
            </a:r>
          </a:p>
        </p:txBody>
      </p:sp>
      <p:sp>
        <p:nvSpPr>
          <p:cNvPr id="61" name="Shape 61"/>
          <p:cNvSpPr txBox="1">
            <a:spLocks noChangeArrowheads="1"/>
          </p:cNvSpPr>
          <p:nvPr/>
        </p:nvSpPr>
        <p:spPr bwMode="auto">
          <a:xfrm>
            <a:off x="3627438" y="696913"/>
            <a:ext cx="5794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6000" b="1">
                <a:solidFill>
                  <a:srgbClr val="3D85C6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1947-1953рр.</a:t>
            </a:r>
          </a:p>
        </p:txBody>
      </p:sp>
      <p:sp>
        <p:nvSpPr>
          <p:cNvPr id="62" name="Shape 62"/>
          <p:cNvSpPr txBox="1">
            <a:spLocks noChangeArrowheads="1"/>
          </p:cNvSpPr>
          <p:nvPr/>
        </p:nvSpPr>
        <p:spPr bwMode="auto">
          <a:xfrm>
            <a:off x="4197350" y="1389063"/>
            <a:ext cx="49545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 i="1">
                <a:solidFill>
                  <a:srgbClr val="6FA8DC"/>
                </a:solidFill>
                <a:latin typeface="Georgia" pitchFamily="18" charset="0"/>
                <a:sym typeface="Georgia" pitchFamily="18" charset="0"/>
              </a:rPr>
              <a:t>Кеннеді представляє округ Бостон у Конгресі США як депутат від демократичної партії.</a:t>
            </a:r>
          </a:p>
        </p:txBody>
      </p:sp>
      <p:sp>
        <p:nvSpPr>
          <p:cNvPr id="63" name="Shape 63"/>
          <p:cNvSpPr txBox="1">
            <a:spLocks noChangeArrowheads="1"/>
          </p:cNvSpPr>
          <p:nvPr/>
        </p:nvSpPr>
        <p:spPr bwMode="auto">
          <a:xfrm>
            <a:off x="0" y="2144713"/>
            <a:ext cx="3000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6000" b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Січень 1947р.</a:t>
            </a:r>
          </a:p>
        </p:txBody>
      </p:sp>
      <p:sp>
        <p:nvSpPr>
          <p:cNvPr id="64" name="Shape 64"/>
          <p:cNvSpPr txBox="1">
            <a:spLocks noChangeArrowheads="1"/>
          </p:cNvSpPr>
          <p:nvPr/>
        </p:nvSpPr>
        <p:spPr bwMode="auto">
          <a:xfrm>
            <a:off x="0" y="3865563"/>
            <a:ext cx="32956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Trebuchet MS" pitchFamily="34" charset="0"/>
              <a:sym typeface="Trebuchet MS" pitchFamily="34" charset="0"/>
            </a:endParaRPr>
          </a:p>
          <a:p>
            <a:r>
              <a:rPr lang="ru-RU" sz="1600" i="1">
                <a:solidFill>
                  <a:srgbClr val="E06666"/>
                </a:solidFill>
                <a:latin typeface="Georgia" pitchFamily="18" charset="0"/>
                <a:sym typeface="Georgia" pitchFamily="18" charset="0"/>
              </a:rPr>
              <a:t>Кеннеді зайняв місце в палаті представників і потім був двічі переобраний на цю посаду.</a:t>
            </a:r>
          </a:p>
        </p:txBody>
      </p:sp>
      <p:pic>
        <p:nvPicPr>
          <p:cNvPr id="65" name="Shape 6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438" y="2238375"/>
            <a:ext cx="551656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292725" cy="3725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600" b="1" smtClean="0">
                <a:solidFill>
                  <a:srgbClr val="741B47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Дуже корисним було його одруження на елегантній, привабливій  Жаклін Лі Був'є в 1953 році. В суспільному житті і передвиборній боротьбі його дружина завжди лояльно стояла на його боці. У них було троє дітей - Керолайн, Джон, а також син Патрік.</a:t>
            </a:r>
          </a:p>
        </p:txBody>
      </p:sp>
      <p:pic>
        <p:nvPicPr>
          <p:cNvPr id="72" name="Shape 7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870075"/>
            <a:ext cx="442753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1025" y="0"/>
            <a:ext cx="3482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hape 78"/>
          <p:cNvSpPr txBox="1">
            <a:spLocks noChangeArrowheads="1"/>
          </p:cNvSpPr>
          <p:nvPr/>
        </p:nvSpPr>
        <p:spPr bwMode="auto">
          <a:xfrm>
            <a:off x="2933700" y="-430213"/>
            <a:ext cx="3995738" cy="32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800">
                <a:solidFill>
                  <a:srgbClr val="FFFF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Кеннеді прийняв присягу президента США 20 січня 1961 року. Він отримав 49,7% голосів виборців, а республіканський кандидат, віце-президент Річард Ніксон - 49,6%.</a:t>
            </a:r>
          </a:p>
        </p:txBody>
      </p:sp>
      <p:pic>
        <p:nvPicPr>
          <p:cNvPr id="79" name="Shape 7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6702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Shape 8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863" y="2290763"/>
            <a:ext cx="22002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0" y="3679825"/>
            <a:ext cx="3865563" cy="13700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80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Джон Кеннеді був наймолодшим президентом в історії Америки і першим президентом-католиком.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86"/>
          <p:cNvSpPr txBox="1">
            <a:spLocks noGrp="1"/>
          </p:cNvSpPr>
          <p:nvPr>
            <p:ph type="title"/>
          </p:nvPr>
        </p:nvSpPr>
        <p:spPr>
          <a:xfrm>
            <a:off x="747713" y="-312738"/>
            <a:ext cx="8229600" cy="85725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b="1" u="sng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Основні положення політики Джона Кеннеді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411163"/>
            <a:ext cx="3419475" cy="21066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Новизна дипломатії "нових рубежів" полягала у відновленні і розширенні діапазону як мирних, так і військових методів захисту інтересів США в глобальному протиборстві зі СРСР. Особлива увага приділялася країнам "третього світу".</a:t>
            </a:r>
            <a:r>
              <a:rPr lang="ru-RU" b="1" smtClean="0">
                <a:solidFill>
                  <a:srgbClr val="073763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</a:p>
        </p:txBody>
      </p:sp>
      <p:sp>
        <p:nvSpPr>
          <p:cNvPr id="88" name="Shape 88"/>
          <p:cNvSpPr txBox="1">
            <a:spLocks noChangeArrowheads="1"/>
          </p:cNvSpPr>
          <p:nvPr/>
        </p:nvSpPr>
        <p:spPr bwMode="auto">
          <a:xfrm>
            <a:off x="41275" y="2530475"/>
            <a:ext cx="37734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Передвиборча внутрішньополітична програма Кеннеді намічала ряд соціально-економічних реформ зниження оподатковування, законодавство про цивільні права кольорового населення, медичне страхування старих, підвищення мінімуму заробітної плати й ін.</a:t>
            </a:r>
          </a:p>
        </p:txBody>
      </p:sp>
      <p:sp>
        <p:nvSpPr>
          <p:cNvPr id="89" name="Shape 89"/>
          <p:cNvSpPr txBox="1">
            <a:spLocks noChangeArrowheads="1"/>
          </p:cNvSpPr>
          <p:nvPr/>
        </p:nvSpPr>
        <p:spPr bwMode="auto">
          <a:xfrm>
            <a:off x="6143625" y="711200"/>
            <a:ext cx="30003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В зовнішній політиці Кеннеді зіткнувся з великими іспитами: Берлінский кризис  і Карибський кризис сприяли прояву його кращих якостей: відповідальності і реалізму. Кеннеді все частіше висловлювався за мирне співіснування з СРСР. У той же час підписання Московського договору, доповненого угодою про відмовлення від виводу на орбіту Землі ядерної зброї й інших засобів масового знищення, викликало невдоволення і критику Кеннеді прихильниками "холодної війни". </a:t>
            </a:r>
          </a:p>
        </p:txBody>
      </p:sp>
      <p:pic>
        <p:nvPicPr>
          <p:cNvPr id="90" name="Shape 9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754063"/>
            <a:ext cx="259715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995738" y="50800"/>
            <a:ext cx="5148262" cy="1471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800" b="1" smtClean="0">
                <a:solidFill>
                  <a:srgbClr val="55158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Лі Харві Освальд, заарештований за підозрою у вбивстві, був застрелений через два дні в поліцейській ділянці жителем Далласа Джеком Рубі, який також згодом помер у в'язниці.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7950" y="2500313"/>
            <a:ext cx="5832475" cy="2303462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</a:pPr>
            <a:r>
              <a:rPr lang="ru-RU" sz="1800" b="1" smtClean="0">
                <a:solidFill>
                  <a:srgbClr val="55158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Джон Кеннеді був убитий 22 листопада 1963 року в місті Даллас (штат Техас), в час проходження президентського кортежу по вулицях міста почулися постріли. Його було тяжко пораненоі згодом президент Кеннеді був доставлений в операційну де, через півгодини після замаху, було констатовано його смерть.</a:t>
            </a:r>
          </a:p>
          <a:p>
            <a:pPr marL="0" indent="0" eaLnBrk="1" hangingPunct="1">
              <a:lnSpc>
                <a:spcPct val="146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</a:pPr>
            <a:endParaRPr lang="ru-RU" sz="1800" smtClean="0">
              <a:solidFill>
                <a:srgbClr val="55158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endParaRPr lang="ru-RU" sz="3000" smtClean="0">
              <a:latin typeface="Arial" charset="0"/>
              <a:cs typeface="Arial" charset="0"/>
            </a:endParaRPr>
          </a:p>
        </p:txBody>
      </p:sp>
      <p:pic>
        <p:nvPicPr>
          <p:cNvPr id="97" name="Shape 9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512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Shape 9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689100"/>
            <a:ext cx="26781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0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z="3600" b="1" smtClean="0">
              <a:latin typeface="Arial" charset="0"/>
              <a:cs typeface="Arial" charset="0"/>
            </a:endParaRPr>
          </a:p>
        </p:txBody>
      </p:sp>
      <p:sp>
        <p:nvSpPr>
          <p:cNvPr id="32770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endParaRPr lang="ru-RU" sz="3000" smtClean="0">
              <a:latin typeface="Arial" charset="0"/>
              <a:cs typeface="Arial" charset="0"/>
            </a:endParaRPr>
          </a:p>
        </p:txBody>
      </p:sp>
      <p:pic>
        <p:nvPicPr>
          <p:cNvPr id="32771" name="Shape 1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-138113"/>
            <a:ext cx="10991850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PresentationFormat>Экран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Georgia</vt:lpstr>
      <vt:lpstr>Trebuchet MS</vt:lpstr>
      <vt:lpstr>simple-light</vt:lpstr>
      <vt:lpstr>simple-light</vt:lpstr>
      <vt:lpstr>Джон  Фітцджеральд        Кеннеді                     </vt:lpstr>
      <vt:lpstr>Слайд 2</vt:lpstr>
      <vt:lpstr>1946р.</vt:lpstr>
      <vt:lpstr>Слайд 4</vt:lpstr>
      <vt:lpstr>Слайд 5</vt:lpstr>
      <vt:lpstr>Основні положення політики Джона Кеннеді</vt:lpstr>
      <vt:lpstr> Лі Харві Освальд, заарештований за підозрою у вбивстві, був застрелений через два дні в поліцейській ділянці жителем Далласа Джеком Рубі, який також згодом помер у в'язниці.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 Фітцджеральд        Кеннеді                     </dc:title>
  <cp:lastModifiedBy>Yfesrf</cp:lastModifiedBy>
  <cp:revision>2</cp:revision>
  <dcterms:modified xsi:type="dcterms:W3CDTF">2015-02-08T13:28:13Z</dcterms:modified>
</cp:coreProperties>
</file>