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33FF"/>
    <a:srgbClr val="FFCC66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5F80-97ED-410F-801F-E1A394B5E29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7D7C4-7511-4E89-8CCA-0B9909CC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9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24 серпня 1991 року – велике національне свято українського народу. Цього дня Верховна Рада України ухвалила Акт проголошення незалежності України, який закономірно і логічно завершив тисячолітні прагнення українського народу до створення своєї суверенної держави.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4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                                                    </a:t>
            </a:r>
            <a:r>
              <a:rPr lang="uk-UA" sz="1400" b="1" dirty="0" smtClean="0"/>
              <a:t>Святковий </a:t>
            </a:r>
            <a:r>
              <a:rPr lang="uk-UA" sz="1400" b="1" dirty="0"/>
              <a:t>день – двадцять четверте серпня.</a:t>
            </a:r>
            <a:endParaRPr lang="ru-RU" sz="1400" dirty="0"/>
          </a:p>
          <a:p>
            <a:r>
              <a:rPr lang="uk-UA" sz="1400" b="1" dirty="0"/>
              <a:t>		Так хочеться усмішок і пісень.</a:t>
            </a:r>
            <a:endParaRPr lang="ru-RU" sz="1400" dirty="0"/>
          </a:p>
          <a:p>
            <a:r>
              <a:rPr lang="uk-UA" sz="1400" b="1" dirty="0"/>
              <a:t>		Віднині Україна незалежна,</a:t>
            </a:r>
            <a:endParaRPr lang="ru-RU" sz="1400" dirty="0"/>
          </a:p>
          <a:p>
            <a:r>
              <a:rPr lang="uk-UA" sz="1400" b="1" dirty="0"/>
              <a:t>		</a:t>
            </a:r>
            <a:r>
              <a:rPr lang="uk-UA" sz="1400" b="1" dirty="0" err="1"/>
              <a:t>Запам</a:t>
            </a:r>
            <a:r>
              <a:rPr lang="ru-RU" sz="1400" b="1" dirty="0"/>
              <a:t>’</a:t>
            </a:r>
            <a:r>
              <a:rPr lang="uk-UA" sz="1400" b="1" dirty="0" err="1"/>
              <a:t>ятайте</a:t>
            </a:r>
            <a:r>
              <a:rPr lang="uk-UA" sz="1400" b="1" dirty="0"/>
              <a:t>, люди, світлий день!</a:t>
            </a:r>
            <a:endParaRPr lang="ru-RU" sz="1400" dirty="0"/>
          </a:p>
          <a:p>
            <a:r>
              <a:rPr lang="uk-UA" sz="1400" b="1" dirty="0"/>
              <a:t>		Здійснилась давня заповітна мрія,</a:t>
            </a:r>
            <a:endParaRPr lang="ru-RU" sz="1400" dirty="0"/>
          </a:p>
          <a:p>
            <a:r>
              <a:rPr lang="uk-UA" sz="1400" b="1" dirty="0"/>
              <a:t>		Бажання і надія поколінь!</a:t>
            </a:r>
            <a:endParaRPr lang="ru-RU" sz="1400" dirty="0"/>
          </a:p>
          <a:p>
            <a:r>
              <a:rPr lang="uk-UA" sz="1400" b="1" dirty="0"/>
              <a:t>		Це почуття свободи серце гріє</a:t>
            </a:r>
            <a:endParaRPr lang="ru-RU" sz="1400" dirty="0"/>
          </a:p>
          <a:p>
            <a:r>
              <a:rPr lang="uk-UA" sz="1400" b="1" dirty="0"/>
              <a:t>		І піднімає думи в височінь.</a:t>
            </a:r>
            <a:endParaRPr lang="ru-RU" sz="1400" dirty="0"/>
          </a:p>
          <a:p>
            <a:r>
              <a:rPr lang="uk-UA" sz="1400" b="1" dirty="0"/>
              <a:t>		Давайте ж станемо пліч-о-пліч всі народи,</a:t>
            </a:r>
            <a:endParaRPr lang="ru-RU" sz="1400" dirty="0"/>
          </a:p>
          <a:p>
            <a:r>
              <a:rPr lang="uk-UA" sz="1400" b="1" dirty="0"/>
              <a:t>		Щоб славу України відродить,</a:t>
            </a:r>
            <a:endParaRPr lang="ru-RU" sz="1400" dirty="0"/>
          </a:p>
          <a:p>
            <a:r>
              <a:rPr lang="uk-UA" sz="1400" b="1" dirty="0"/>
              <a:t>		Щоб дружно жити в радості і згоді.</a:t>
            </a:r>
            <a:endParaRPr lang="ru-RU" sz="1400" dirty="0"/>
          </a:p>
          <a:p>
            <a:r>
              <a:rPr lang="uk-UA" sz="1400" b="1" dirty="0"/>
              <a:t>		Ми України сестри і брати!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81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/>
              <a:t>Україно, мій духмяний дивосвіт,</a:t>
            </a:r>
            <a:endParaRPr lang="ru-RU" sz="1400" dirty="0"/>
          </a:p>
          <a:p>
            <a:pPr algn="r"/>
            <a:r>
              <a:rPr lang="uk-UA" sz="1400" b="1" dirty="0"/>
              <a:t>			Голубінь над чистим золотом колосся,</a:t>
            </a:r>
            <a:endParaRPr lang="ru-RU" sz="1400" dirty="0"/>
          </a:p>
          <a:p>
            <a:pPr algn="r"/>
            <a:r>
              <a:rPr lang="uk-UA" sz="1400" b="1" dirty="0"/>
              <a:t>			Через терни йшли до волі стільки літ,</a:t>
            </a:r>
            <a:endParaRPr lang="ru-RU" sz="1400" dirty="0"/>
          </a:p>
          <a:p>
            <a:pPr algn="r"/>
            <a:r>
              <a:rPr lang="uk-UA" sz="1400" b="1" dirty="0"/>
              <a:t>			І настав той світлий день, коли збулося!</a:t>
            </a:r>
            <a:endParaRPr lang="ru-RU" sz="1400" dirty="0"/>
          </a:p>
          <a:p>
            <a:pPr algn="r"/>
            <a:r>
              <a:rPr lang="uk-UA" sz="1400" b="1" dirty="0"/>
              <a:t>			Україно моя – ти колиска козацького роду,</a:t>
            </a:r>
            <a:endParaRPr lang="ru-RU" sz="1400" dirty="0"/>
          </a:p>
          <a:p>
            <a:pPr algn="r"/>
            <a:r>
              <a:rPr lang="uk-UA" sz="1400" b="1" dirty="0"/>
              <a:t>			Ти заново у крові зродилась, немов немовля,</a:t>
            </a:r>
            <a:endParaRPr lang="ru-RU" sz="1400" dirty="0"/>
          </a:p>
          <a:p>
            <a:pPr algn="r"/>
            <a:r>
              <a:rPr lang="uk-UA" sz="1400" b="1" dirty="0"/>
              <a:t>			Рідна земле моя, ти здобула жадану свободу,</a:t>
            </a:r>
            <a:endParaRPr lang="ru-RU" sz="1400" dirty="0"/>
          </a:p>
          <a:p>
            <a:pPr algn="r"/>
            <a:r>
              <a:rPr lang="uk-UA" sz="1400" b="1" dirty="0"/>
              <a:t>			Україно – ти пісне моя.</a:t>
            </a:r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3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/>
              <a:t>Україна – одна з найбільших у Європі держав.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6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Її площа становить 604 тис. км</a:t>
            </a:r>
            <a:r>
              <a:rPr lang="uk-UA" sz="1400" baseline="30000" dirty="0"/>
              <a:t>2</a:t>
            </a:r>
            <a:r>
              <a:rPr lang="uk-UA" sz="1400" dirty="0"/>
              <a:t>, населення близько 46 мільйонів чоловік. 110 національностей.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1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Але ми любимо Україну не за те, що вона велика. А за те, що вона своя рідна і дорога. 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Кожна держава має свою символіку. Що це означає? Символ – це знак, умовне позначення якогось предмета чи явища. Вистраждавши виборовши волю, Україна тепер має свої державні символи, які уособлюють її історію, її сутність, тобто найбільш характерне для неї.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Прапор як засіб сигналізації виник у давні часи і поширився по Європі. Це символ міцності й незалежності держави.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2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Національний прапор України являє собою прямокутне полотнище, яке складається з двох рівних за шириною, горизонтально розташованих смуг: верхньої – синього кольору, нижньої – жовтого кольору.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21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Жовтий колір – це колір пшеничної ниви, зерна, що дає життя всьому сущому на землі. Це ще й колір жовтогарячого сонця, без ласкавих променів якого не визрів би хліб.</a:t>
            </a:r>
            <a:endParaRPr lang="ru-RU" sz="1400" dirty="0"/>
          </a:p>
          <a:p>
            <a:pPr algn="just"/>
            <a:r>
              <a:rPr lang="uk-UA" sz="1400" dirty="0"/>
              <a:t>	Блакитний колір – це колір ясного, чистого, мирного неба. Отже, наш стяг – пшениця у степу під голубим склепінням неба, символ миру й достатку.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dirty="0" smtClean="0"/>
              <a:t>Друзі, що означає слово «Батьківщина»? (Відповіді дітей)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54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 err="1"/>
              <a:t>Майоріє</a:t>
            </a:r>
            <a:r>
              <a:rPr lang="uk-UA" sz="1400" b="1" dirty="0"/>
              <a:t> прапор України,</a:t>
            </a:r>
            <a:endParaRPr lang="ru-RU" sz="1400" dirty="0"/>
          </a:p>
          <a:p>
            <a:pPr algn="r"/>
            <a:r>
              <a:rPr lang="uk-UA" sz="1400" b="1" dirty="0"/>
              <a:t>		А у серці гордість </a:t>
            </a:r>
            <a:r>
              <a:rPr lang="uk-UA" sz="1400" b="1" dirty="0" err="1"/>
              <a:t>ожива</a:t>
            </a:r>
            <a:r>
              <a:rPr lang="uk-UA" sz="1400" b="1" dirty="0"/>
              <a:t>,</a:t>
            </a:r>
            <a:endParaRPr lang="ru-RU" sz="1400" dirty="0"/>
          </a:p>
          <a:p>
            <a:pPr algn="r"/>
            <a:r>
              <a:rPr lang="uk-UA" sz="1400" b="1" dirty="0"/>
              <a:t>		В ній достаток щедрого колосся,</a:t>
            </a:r>
            <a:endParaRPr lang="ru-RU" sz="1400" dirty="0"/>
          </a:p>
          <a:p>
            <a:pPr algn="r"/>
            <a:r>
              <a:rPr lang="uk-UA" sz="1400" b="1" dirty="0"/>
              <a:t>		Колір сонця душу </a:t>
            </a:r>
            <a:r>
              <a:rPr lang="uk-UA" sz="1400" b="1" dirty="0" err="1"/>
              <a:t>зігріва</a:t>
            </a:r>
            <a:r>
              <a:rPr lang="uk-UA" sz="1400" b="1" dirty="0"/>
              <a:t>.</a:t>
            </a:r>
            <a:endParaRPr lang="ru-RU" sz="1400" dirty="0"/>
          </a:p>
          <a:p>
            <a:pPr algn="r"/>
            <a:r>
              <a:rPr lang="uk-UA" sz="1400" b="1" dirty="0"/>
              <a:t>		А блакитний колір – </a:t>
            </a:r>
            <a:r>
              <a:rPr lang="uk-UA" sz="1400" b="1" dirty="0" err="1"/>
              <a:t>колір</a:t>
            </a:r>
            <a:r>
              <a:rPr lang="uk-UA" sz="1400" b="1" dirty="0"/>
              <a:t> неба,</a:t>
            </a:r>
            <a:endParaRPr lang="ru-RU" sz="1400" dirty="0"/>
          </a:p>
          <a:p>
            <a:pPr algn="r"/>
            <a:r>
              <a:rPr lang="uk-UA" sz="1400" b="1" dirty="0"/>
              <a:t>		Знак він миру на усій землі.</a:t>
            </a:r>
            <a:endParaRPr lang="ru-RU" sz="1400" dirty="0"/>
          </a:p>
          <a:p>
            <a:pPr algn="r"/>
            <a:r>
              <a:rPr lang="uk-UA" sz="1400" b="1" dirty="0"/>
              <a:t>		І його як символ України</a:t>
            </a:r>
            <a:endParaRPr lang="ru-RU" sz="1400" dirty="0"/>
          </a:p>
          <a:p>
            <a:pPr algn="r"/>
            <a:r>
              <a:rPr lang="uk-UA" sz="1400" b="1" dirty="0"/>
              <a:t>		Будуть </a:t>
            </a:r>
            <a:r>
              <a:rPr lang="uk-UA" sz="1400" b="1" dirty="0" err="1"/>
              <a:t>шанувать</a:t>
            </a:r>
            <a:r>
              <a:rPr lang="uk-UA" sz="1400" b="1" dirty="0"/>
              <a:t> старі й малі.</a:t>
            </a:r>
            <a:endParaRPr lang="ru-RU" sz="1400" dirty="0"/>
          </a:p>
          <a:p>
            <a:r>
              <a:rPr lang="uk-UA" sz="1400" dirty="0"/>
              <a:t>Сьогодні прапор України майорить на будинку Президії Верховної Ради, резиденції Президента, його представників в областях і районах. Прапор піднімається при відкритті міжнародних змагань, під час офіційних церемоній, при врученні нагород. 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4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Герб – це символ влади, емблема держави. Цей знак – картинка, зображується на прапорах, грошових знаках, печатках, офіційних документах. Український народ має герб – золотий тризуб на синьому фоні. Він дуже старовинний. Запровадив його князь Володимир Мономах.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7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Тризуб символізує спорідненість поколінь, мир і творчу працю. Це – символ відродження Батьківщини, її традицій, продовження славних сторінок нашої історії. На гербі можна побачити лук, меч, а якщо придивитися – слово «воля», до якої споконвіку прагнув український народ.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77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/>
              <a:t>Щоб кожен знав, це – Україна,</a:t>
            </a:r>
            <a:endParaRPr lang="ru-RU" sz="1400" dirty="0"/>
          </a:p>
          <a:p>
            <a:pPr algn="r"/>
            <a:r>
              <a:rPr lang="uk-UA" sz="1400" b="1" dirty="0"/>
              <a:t>			Ми </a:t>
            </a:r>
            <a:r>
              <a:rPr lang="uk-UA" sz="1400" b="1" dirty="0" err="1"/>
              <a:t>маєм</a:t>
            </a:r>
            <a:r>
              <a:rPr lang="uk-UA" sz="1400" b="1" dirty="0"/>
              <a:t> особливий знак,</a:t>
            </a:r>
            <a:endParaRPr lang="ru-RU" sz="1400" dirty="0"/>
          </a:p>
          <a:p>
            <a:pPr algn="r"/>
            <a:r>
              <a:rPr lang="uk-UA" sz="1400" b="1" dirty="0"/>
              <a:t>			Його пізнає вчитель, учень</a:t>
            </a:r>
            <a:endParaRPr lang="ru-RU" sz="1400" dirty="0"/>
          </a:p>
          <a:p>
            <a:pPr algn="r"/>
            <a:r>
              <a:rPr lang="uk-UA" sz="1400" b="1" dirty="0"/>
              <a:t>			І хлібороб, шофер, гірняк.</a:t>
            </a:r>
            <a:endParaRPr lang="ru-RU" sz="1400" dirty="0"/>
          </a:p>
          <a:p>
            <a:pPr algn="r"/>
            <a:r>
              <a:rPr lang="uk-UA" sz="1400" b="1" dirty="0"/>
              <a:t>			Це знак відродження вітчизни,</a:t>
            </a:r>
            <a:endParaRPr lang="ru-RU" sz="1400" dirty="0"/>
          </a:p>
          <a:p>
            <a:pPr algn="r"/>
            <a:r>
              <a:rPr lang="uk-UA" sz="1400" b="1" dirty="0"/>
              <a:t>			Традицій земляків моїх,</a:t>
            </a:r>
            <a:endParaRPr lang="ru-RU" sz="1400" dirty="0"/>
          </a:p>
          <a:p>
            <a:pPr algn="r"/>
            <a:r>
              <a:rPr lang="uk-UA" sz="1400" b="1" dirty="0"/>
              <a:t>			Він поколінь єднання вічне,</a:t>
            </a:r>
            <a:endParaRPr lang="ru-RU" sz="1400" dirty="0"/>
          </a:p>
          <a:p>
            <a:pPr algn="r"/>
            <a:r>
              <a:rPr lang="uk-UA" sz="1400" b="1" dirty="0"/>
              <a:t>			Знак праці творчої для всіх.</a:t>
            </a:r>
            <a:endParaRPr lang="ru-RU" sz="1400" dirty="0"/>
          </a:p>
          <a:p>
            <a:pPr algn="r"/>
            <a:r>
              <a:rPr lang="uk-UA" sz="1400" b="1" dirty="0"/>
              <a:t>			Нам тризуб золотий палає,</a:t>
            </a:r>
            <a:endParaRPr lang="ru-RU" sz="1400" dirty="0"/>
          </a:p>
          <a:p>
            <a:pPr algn="r"/>
            <a:r>
              <a:rPr lang="uk-UA" sz="1400" b="1" dirty="0"/>
              <a:t>			Він прославляє рідний край,</a:t>
            </a:r>
            <a:endParaRPr lang="ru-RU" sz="1400" dirty="0"/>
          </a:p>
          <a:p>
            <a:pPr algn="r"/>
            <a:r>
              <a:rPr lang="uk-UA" sz="1400" b="1" dirty="0"/>
              <a:t>			Тож герб свій – символ України</a:t>
            </a:r>
            <a:endParaRPr lang="ru-RU" sz="1400" dirty="0"/>
          </a:p>
          <a:p>
            <a:pPr algn="r"/>
            <a:r>
              <a:rPr lang="uk-UA" sz="1400" b="1" dirty="0"/>
              <a:t>			Завжди, мій друже, поважай.</a:t>
            </a:r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59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264696" cy="4824536"/>
          </a:xfrm>
        </p:spPr>
        <p:txBody>
          <a:bodyPr/>
          <a:lstStyle/>
          <a:p>
            <a:pPr algn="just"/>
            <a:r>
              <a:rPr lang="uk-UA" dirty="0"/>
              <a:t>З давніх-давен люди в урочистих нагодах виконували хвалебні пісні, які з часом стали називатися гімнами. Гімн – це найголовніша пісня держави, яка виконується під час державних і національних свят, при врученні нагород, дипломів, атестатів.</a:t>
            </a:r>
            <a:endParaRPr lang="ru-RU" dirty="0"/>
          </a:p>
          <a:p>
            <a:pPr algn="just"/>
            <a:r>
              <a:rPr lang="uk-UA" dirty="0"/>
              <a:t>	Гімн України написаний більше століття тому поетом В. Чубинським і композитором М. Вербицьким. Довгий час він був під забороною. </a:t>
            </a:r>
            <a:endParaRPr lang="uk-UA" dirty="0" smtClean="0"/>
          </a:p>
          <a:p>
            <a:r>
              <a:rPr lang="uk-UA" b="1" dirty="0" smtClean="0"/>
              <a:t>Луна мелодія врочиста,</a:t>
            </a:r>
            <a:endParaRPr lang="ru-RU" dirty="0" smtClean="0"/>
          </a:p>
          <a:p>
            <a:r>
              <a:rPr lang="uk-UA" b="1" dirty="0" smtClean="0"/>
              <a:t>		І прямо в серце б</a:t>
            </a:r>
            <a:r>
              <a:rPr lang="ru-RU" b="1" dirty="0" smtClean="0"/>
              <a:t>’</a:t>
            </a:r>
            <a:r>
              <a:rPr lang="uk-UA" b="1" dirty="0" err="1" smtClean="0"/>
              <a:t>ють</a:t>
            </a:r>
            <a:r>
              <a:rPr lang="uk-UA" b="1" dirty="0" smtClean="0"/>
              <a:t> слова,</a:t>
            </a:r>
            <a:endParaRPr lang="ru-RU" dirty="0" smtClean="0"/>
          </a:p>
          <a:p>
            <a:r>
              <a:rPr lang="uk-UA" b="1" dirty="0" smtClean="0"/>
              <a:t>		Що ще і слава є, і воля,</a:t>
            </a:r>
            <a:endParaRPr lang="ru-RU" dirty="0" smtClean="0"/>
          </a:p>
          <a:p>
            <a:r>
              <a:rPr lang="uk-UA" b="1" dirty="0" smtClean="0"/>
              <a:t>		І доля нас не підвела.</a:t>
            </a:r>
            <a:endParaRPr lang="ru-RU" dirty="0" smtClean="0"/>
          </a:p>
          <a:p>
            <a:r>
              <a:rPr lang="uk-UA" b="1" dirty="0" smtClean="0"/>
              <a:t>		Хвалебна пісня – гімн держави</a:t>
            </a:r>
            <a:endParaRPr lang="ru-RU" dirty="0" smtClean="0"/>
          </a:p>
          <a:p>
            <a:r>
              <a:rPr lang="uk-UA" b="1" dirty="0" smtClean="0"/>
              <a:t>		У дні торжеств завжди звучить,</a:t>
            </a:r>
            <a:endParaRPr lang="ru-RU" dirty="0" smtClean="0"/>
          </a:p>
          <a:p>
            <a:r>
              <a:rPr lang="uk-UA" b="1" dirty="0" smtClean="0"/>
              <a:t>		Рука злегка тремтить на серці,</a:t>
            </a:r>
            <a:endParaRPr lang="ru-RU" dirty="0" smtClean="0"/>
          </a:p>
          <a:p>
            <a:r>
              <a:rPr lang="uk-UA" b="1" dirty="0" smtClean="0"/>
              <a:t>		А в грудях </a:t>
            </a:r>
            <a:r>
              <a:rPr lang="uk-UA" b="1" dirty="0" err="1" smtClean="0"/>
              <a:t>полум</a:t>
            </a:r>
            <a:r>
              <a:rPr lang="ru-RU" b="1" dirty="0" smtClean="0"/>
              <a:t>’</a:t>
            </a:r>
            <a:r>
              <a:rPr lang="uk-UA" b="1" dirty="0" smtClean="0"/>
              <a:t>ям горить.</a:t>
            </a:r>
            <a:endParaRPr lang="ru-RU" dirty="0" smtClean="0"/>
          </a:p>
          <a:p>
            <a:r>
              <a:rPr lang="uk-UA" b="1" dirty="0" smtClean="0"/>
              <a:t>		Найкраще слово «Україна» -</a:t>
            </a:r>
            <a:endParaRPr lang="ru-RU" dirty="0" smtClean="0"/>
          </a:p>
          <a:p>
            <a:r>
              <a:rPr lang="uk-UA" b="1" dirty="0" smtClean="0"/>
              <a:t>		Народу нашого земля,</a:t>
            </a:r>
            <a:endParaRPr lang="ru-RU" dirty="0" smtClean="0"/>
          </a:p>
          <a:p>
            <a:r>
              <a:rPr lang="uk-UA" b="1" dirty="0" smtClean="0"/>
              <a:t>		І кожен з Заходу до Сходу</a:t>
            </a:r>
            <a:endParaRPr lang="ru-RU" dirty="0" smtClean="0"/>
          </a:p>
          <a:p>
            <a:r>
              <a:rPr lang="uk-UA" b="1" dirty="0" smtClean="0"/>
              <a:t>		Свій край ділами </a:t>
            </a:r>
            <a:r>
              <a:rPr lang="uk-UA" b="1" dirty="0" err="1" smtClean="0"/>
              <a:t>прославля</a:t>
            </a:r>
            <a:r>
              <a:rPr lang="uk-UA" b="1" dirty="0" smtClean="0"/>
              <a:t>.</a:t>
            </a:r>
            <a:endParaRPr lang="ru-RU" dirty="0" smtClean="0"/>
          </a:p>
          <a:p>
            <a:r>
              <a:rPr lang="uk-UA" b="1" dirty="0" smtClean="0"/>
              <a:t>		</a:t>
            </a:r>
            <a:r>
              <a:rPr lang="uk-UA" b="1" dirty="0" err="1" smtClean="0"/>
              <a:t>Співаєм</a:t>
            </a:r>
            <a:r>
              <a:rPr lang="uk-UA" b="1" dirty="0" smtClean="0"/>
              <a:t> гімн і кожен знає:</a:t>
            </a:r>
            <a:endParaRPr lang="ru-RU" dirty="0" smtClean="0"/>
          </a:p>
          <a:p>
            <a:r>
              <a:rPr lang="uk-UA" b="1" dirty="0" smtClean="0"/>
              <a:t>		Ця пісня – символ твій і мій,</a:t>
            </a:r>
            <a:endParaRPr lang="ru-RU" dirty="0" smtClean="0"/>
          </a:p>
          <a:p>
            <a:r>
              <a:rPr lang="uk-UA" b="1" dirty="0" smtClean="0"/>
              <a:t>		А в нім є гордість за державу</a:t>
            </a:r>
            <a:endParaRPr lang="ru-RU" dirty="0" smtClean="0"/>
          </a:p>
          <a:p>
            <a:r>
              <a:rPr lang="uk-UA" b="1" dirty="0" smtClean="0"/>
              <a:t>		І за народ найкращий мій.</a:t>
            </a:r>
            <a:endParaRPr lang="ru-RU" dirty="0" smtClean="0"/>
          </a:p>
          <a:p>
            <a:r>
              <a:rPr lang="uk-UA" dirty="0" smtClean="0"/>
              <a:t>Слова Державного гімну України повинен знати кожний громадянин України. Під час звучання гімну присутні встають і стають обличчям до Прапора України і з трепетом у душі слухають мелодію і співають.</a:t>
            </a:r>
            <a:endParaRPr lang="ru-RU" dirty="0" smtClean="0"/>
          </a:p>
          <a:p>
            <a:pPr algn="ctr"/>
            <a:r>
              <a:rPr lang="uk-UA" b="1" i="1" dirty="0" smtClean="0"/>
              <a:t>Звучить мелодія Державного гімну України.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41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77072"/>
          </a:xfrm>
        </p:spPr>
        <p:txBody>
          <a:bodyPr/>
          <a:lstStyle/>
          <a:p>
            <a:r>
              <a:rPr lang="uk-UA" b="1" dirty="0" smtClean="0"/>
              <a:t>                                                   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4664" y="4572000"/>
            <a:ext cx="6192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/>
              <a:t>Справжній громадянин України повинен знати, шанувати та поважати символи своєї держави, не дозволяти глумитися над ним, гордитися тим, що ми живемо у вільній державі, маємо свої символи, свою мову і культуру. Ми живемо в багатонаціональній державі, але, незалежно від національності і віросповідання, повинні пам’ятати, що всі ми – громадяни України, вона – наша Батьківщина, і нам в мирі і злагоді будувати її щасливе майбутнє.</a:t>
            </a:r>
            <a:endParaRPr lang="ru-RU" sz="1400" dirty="0"/>
          </a:p>
          <a:p>
            <a:pPr algn="just"/>
            <a:r>
              <a:rPr lang="uk-UA" sz="1400" dirty="0"/>
              <a:t>	Діти, </a:t>
            </a:r>
            <a:r>
              <a:rPr lang="uk-UA" sz="1400" dirty="0" err="1"/>
              <a:t>пам</a:t>
            </a:r>
            <a:r>
              <a:rPr lang="ru-RU" sz="1400" dirty="0"/>
              <a:t>’</a:t>
            </a:r>
            <a:r>
              <a:rPr lang="uk-UA" sz="1400" dirty="0" err="1"/>
              <a:t>ятайте</a:t>
            </a:r>
            <a:r>
              <a:rPr lang="uk-UA" sz="1400" dirty="0"/>
              <a:t>, що вчителі та батьки люблять вас і піклуються про те, щоб ви виросли добрими, розумними і працелюбними людьми, адже ви - наша надія. Майбутнє України – у ваших руках. Ми прикладаємо багато зусиль, щоб Україна була багатою і щасливою, а ви – гарно навчайтесь, будьте </a:t>
            </a:r>
            <a:r>
              <a:rPr lang="uk-UA" sz="1400" dirty="0" err="1"/>
              <a:t>справніми</a:t>
            </a:r>
            <a:r>
              <a:rPr lang="uk-UA" sz="1400" dirty="0"/>
              <a:t> синами і доньками своєї Батьківщини, своїми ділами примножуйте її славу, любіть і бережіть її.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50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b="1" dirty="0" smtClean="0"/>
              <a:t>                                             Любіть </a:t>
            </a:r>
            <a:r>
              <a:rPr lang="uk-UA" sz="1400" b="1" dirty="0"/>
              <a:t>Україну у сні й наяву,</a:t>
            </a:r>
            <a:endParaRPr lang="ru-RU" sz="1400" dirty="0"/>
          </a:p>
          <a:p>
            <a:r>
              <a:rPr lang="uk-UA" sz="1400" b="1" dirty="0"/>
              <a:t>		Вишневу свою Україну,</a:t>
            </a:r>
            <a:endParaRPr lang="ru-RU" sz="1400" dirty="0"/>
          </a:p>
          <a:p>
            <a:r>
              <a:rPr lang="uk-UA" sz="1400" b="1" dirty="0"/>
              <a:t>		Красу її вічно живу і нову</a:t>
            </a:r>
            <a:endParaRPr lang="ru-RU" sz="1400" dirty="0"/>
          </a:p>
          <a:p>
            <a:r>
              <a:rPr lang="uk-UA" sz="1400" b="1" dirty="0"/>
              <a:t>		І мову її солов’їну.</a:t>
            </a:r>
            <a:endParaRPr lang="ru-RU" sz="1400" dirty="0"/>
          </a:p>
          <a:p>
            <a:r>
              <a:rPr lang="uk-UA" sz="1400" b="1" dirty="0"/>
              <a:t>		На білому світі є різні країни,</a:t>
            </a:r>
            <a:endParaRPr lang="ru-RU" sz="1400" dirty="0"/>
          </a:p>
          <a:p>
            <a:r>
              <a:rPr lang="uk-UA" sz="1400" b="1" dirty="0"/>
              <a:t>		Де ріки, ліси і лани,</a:t>
            </a:r>
            <a:endParaRPr lang="ru-RU" sz="1400" dirty="0"/>
          </a:p>
          <a:p>
            <a:r>
              <a:rPr lang="uk-UA" sz="1400" b="1" dirty="0"/>
              <a:t>		Та тільки одна на землі Україна,</a:t>
            </a:r>
            <a:endParaRPr lang="ru-RU" sz="1400" dirty="0"/>
          </a:p>
          <a:p>
            <a:r>
              <a:rPr lang="uk-UA" sz="1400" b="1" dirty="0"/>
              <a:t>		А ми її доньки й сини.</a:t>
            </a:r>
            <a:endParaRPr lang="ru-RU" sz="1400" dirty="0"/>
          </a:p>
          <a:p>
            <a:r>
              <a:rPr lang="uk-UA" sz="1400" dirty="0"/>
              <a:t> 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87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1400" b="1" dirty="0"/>
              <a:t>Усюди є небо, і зорі скрізь сяють,</a:t>
            </a:r>
            <a:endParaRPr lang="ru-RU" sz="1400" dirty="0"/>
          </a:p>
          <a:p>
            <a:pPr algn="ctr"/>
            <a:r>
              <a:rPr lang="uk-UA" sz="1600" b="1" dirty="0" smtClean="0"/>
              <a:t>І </a:t>
            </a:r>
            <a:r>
              <a:rPr lang="uk-UA" sz="1600" b="1" dirty="0"/>
              <a:t>квіти усюди ростуть,</a:t>
            </a:r>
            <a:endParaRPr lang="ru-RU" sz="1600" dirty="0"/>
          </a:p>
          <a:p>
            <a:pPr algn="ctr"/>
            <a:r>
              <a:rPr lang="uk-UA" sz="1600" b="1" dirty="0" smtClean="0"/>
              <a:t>Та </a:t>
            </a:r>
            <a:r>
              <a:rPr lang="uk-UA" sz="1600" b="1" dirty="0"/>
              <a:t>тільки одну Батьківщину ми маємо –</a:t>
            </a:r>
            <a:endParaRPr lang="ru-RU" sz="1600" dirty="0"/>
          </a:p>
          <a:p>
            <a:pPr algn="ctr"/>
            <a:r>
              <a:rPr lang="uk-UA" sz="1600" b="1" dirty="0" smtClean="0"/>
              <a:t>Її </a:t>
            </a:r>
            <a:r>
              <a:rPr lang="uk-UA" sz="1600" b="1" dirty="0"/>
              <a:t>Україною звуть.</a:t>
            </a:r>
            <a:endParaRPr lang="ru-RU" sz="16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6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                                                    </a:t>
            </a:r>
            <a:r>
              <a:rPr lang="uk-UA" sz="1400" b="1" dirty="0" smtClean="0"/>
              <a:t>Щоб </a:t>
            </a:r>
            <a:r>
              <a:rPr lang="uk-UA" sz="1400" b="1" dirty="0"/>
              <a:t>цвіла Україна моя,</a:t>
            </a:r>
            <a:endParaRPr lang="ru-RU" sz="1400" dirty="0"/>
          </a:p>
          <a:p>
            <a:r>
              <a:rPr lang="uk-UA" sz="1400" b="1" dirty="0"/>
              <a:t>		Ми даємо обіцянку нині,</a:t>
            </a:r>
            <a:endParaRPr lang="ru-RU" sz="1400" dirty="0"/>
          </a:p>
          <a:p>
            <a:r>
              <a:rPr lang="uk-UA" sz="1400" b="1" dirty="0"/>
              <a:t>		Вчитись так, щоб набуті знання</a:t>
            </a:r>
            <a:endParaRPr lang="ru-RU" sz="1400" dirty="0"/>
          </a:p>
          <a:p>
            <a:r>
              <a:rPr lang="uk-UA" sz="1400" b="1" dirty="0"/>
              <a:t>		Пригодились моїй Батьківщині.</a:t>
            </a:r>
            <a:endParaRPr lang="ru-RU" sz="1400" dirty="0"/>
          </a:p>
          <a:p>
            <a:r>
              <a:rPr lang="uk-UA" sz="1400" b="1" dirty="0"/>
              <a:t>		</a:t>
            </a:r>
            <a:r>
              <a:rPr lang="uk-UA" sz="1400" b="1" dirty="0" err="1"/>
              <a:t>Присягаєм</a:t>
            </a:r>
            <a:r>
              <a:rPr lang="uk-UA" sz="1400" b="1" dirty="0"/>
              <a:t> наш край рідний над усе любити,</a:t>
            </a:r>
            <a:endParaRPr lang="ru-RU" sz="1400" dirty="0"/>
          </a:p>
          <a:p>
            <a:r>
              <a:rPr lang="uk-UA" sz="1400" b="1" dirty="0"/>
              <a:t>		Рідний народ шанувати</a:t>
            </a:r>
            <a:endParaRPr lang="ru-RU" sz="1400" dirty="0"/>
          </a:p>
          <a:p>
            <a:r>
              <a:rPr lang="uk-UA" sz="1400" b="1" dirty="0"/>
              <a:t>		І для нього жити.</a:t>
            </a:r>
            <a:endParaRPr lang="ru-RU" sz="1400" dirty="0"/>
          </a:p>
          <a:p>
            <a:r>
              <a:rPr lang="uk-UA" sz="1400" b="1" dirty="0"/>
              <a:t>		Як завтра день угледять люди,</a:t>
            </a:r>
            <a:endParaRPr lang="ru-RU" sz="1400" dirty="0"/>
          </a:p>
          <a:p>
            <a:r>
              <a:rPr lang="uk-UA" sz="1400" b="1" dirty="0"/>
              <a:t>		Як зійде сонце золоте</a:t>
            </a:r>
            <a:endParaRPr lang="ru-RU" sz="1400" dirty="0"/>
          </a:p>
          <a:p>
            <a:r>
              <a:rPr lang="uk-UA" sz="1400" b="1" dirty="0"/>
              <a:t>		Так Україна жити буде!</a:t>
            </a:r>
            <a:endParaRPr lang="ru-RU" sz="1400" dirty="0"/>
          </a:p>
          <a:p>
            <a:r>
              <a:rPr lang="uk-UA" sz="1400" b="1" dirty="0"/>
              <a:t>		Так наша доля процвіте!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b="1" dirty="0" smtClean="0"/>
              <a:t>                                                                         </a:t>
            </a:r>
            <a:r>
              <a:rPr lang="uk-UA" sz="1400" b="1" dirty="0" smtClean="0"/>
              <a:t>Рідного </a:t>
            </a:r>
            <a:r>
              <a:rPr lang="uk-UA" sz="1400" b="1" dirty="0"/>
              <a:t>краю примножимо славу,</a:t>
            </a:r>
            <a:endParaRPr lang="ru-RU" sz="1400" dirty="0"/>
          </a:p>
          <a:p>
            <a:pPr algn="r"/>
            <a:r>
              <a:rPr lang="uk-UA" sz="1400" b="1" dirty="0"/>
              <a:t>		</a:t>
            </a:r>
            <a:r>
              <a:rPr lang="uk-UA" sz="1400" b="1" dirty="0" smtClean="0"/>
              <a:t>Нащадки </a:t>
            </a:r>
            <a:r>
              <a:rPr lang="uk-UA" sz="1400" b="1" dirty="0"/>
              <a:t>Шевченка, козацькі сини.</a:t>
            </a:r>
            <a:endParaRPr lang="ru-RU" sz="1400" dirty="0"/>
          </a:p>
          <a:p>
            <a:pPr algn="r"/>
            <a:r>
              <a:rPr lang="uk-UA" sz="1400" b="1" dirty="0"/>
              <a:t>		</a:t>
            </a:r>
            <a:r>
              <a:rPr lang="uk-UA" sz="1400" b="1" dirty="0" smtClean="0"/>
              <a:t>Живемо </a:t>
            </a:r>
            <a:r>
              <a:rPr lang="uk-UA" sz="1400" b="1" dirty="0"/>
              <a:t>тепер в незалежній державі,</a:t>
            </a:r>
            <a:endParaRPr lang="ru-RU" sz="1400" dirty="0"/>
          </a:p>
          <a:p>
            <a:pPr algn="r"/>
            <a:r>
              <a:rPr lang="uk-UA" sz="1400" b="1" dirty="0"/>
              <a:t>			Боже великий, Вкраїну </a:t>
            </a:r>
            <a:r>
              <a:rPr lang="uk-UA" sz="1400" b="1" dirty="0" err="1"/>
              <a:t>храни</a:t>
            </a:r>
            <a:r>
              <a:rPr lang="uk-UA" sz="1400" b="1" dirty="0"/>
              <a:t>!</a:t>
            </a:r>
            <a:endParaRPr lang="ru-RU" sz="1400" dirty="0"/>
          </a:p>
          <a:p>
            <a:pPr algn="r"/>
            <a:r>
              <a:rPr lang="uk-UA" sz="1400" b="1" dirty="0"/>
              <a:t>			Дай щастя, Боже, нашій Україні,</a:t>
            </a:r>
            <a:endParaRPr lang="ru-RU" sz="1400" dirty="0"/>
          </a:p>
          <a:p>
            <a:pPr algn="r"/>
            <a:r>
              <a:rPr lang="uk-UA" sz="1400" b="1" dirty="0"/>
              <a:t>			Такій великій, рідній і єдиній,</a:t>
            </a:r>
            <a:endParaRPr lang="ru-RU" sz="1400" dirty="0"/>
          </a:p>
          <a:p>
            <a:pPr algn="r"/>
            <a:r>
              <a:rPr lang="uk-UA" sz="1400" b="1" dirty="0"/>
              <a:t>			У кожне місто і село квітчасте</a:t>
            </a:r>
            <a:endParaRPr lang="ru-RU" sz="1400" dirty="0"/>
          </a:p>
          <a:p>
            <a:pPr algn="r"/>
            <a:r>
              <a:rPr lang="uk-UA" sz="1400" b="1" dirty="0"/>
              <a:t>			Пошли любов і світле щастя.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2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dirty="0"/>
              <a:t>Правильно, діти. Батьківщина – це країна, в якій народились наші діди-прадіди,  тут народились і живемо ми. Це наша свята земля, рідна оселя, </a:t>
            </a:r>
            <a:r>
              <a:rPr lang="uk-UA" sz="1400" dirty="0" err="1"/>
              <a:t>солов</a:t>
            </a:r>
            <a:r>
              <a:rPr lang="ru-RU" sz="1400" dirty="0"/>
              <a:t>’</a:t>
            </a:r>
            <a:r>
              <a:rPr lang="uk-UA" sz="1400" dirty="0" err="1"/>
              <a:t>їна</a:t>
            </a:r>
            <a:r>
              <a:rPr lang="uk-UA" sz="1400" dirty="0"/>
              <a:t> мова, невмируща пісня.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3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Наш український поет Василь Симоненко писав: «Кожна нація і народ створили десятки тисяч слів. Одні з них звучать вагомо і живуть довго. Інші з часом стираються, темніють, як мідяки, і щезають із пам’яті людської. Але є слова, які можуть зникнути лише тоді, коли зникне сам народ, що створив їх. До таких належить прекрасне і просте слово – Батьківщина. Воно вічне, як вічний народ».</a:t>
            </a:r>
            <a:endParaRPr lang="ru-RU" sz="1400" dirty="0"/>
          </a:p>
          <a:p>
            <a:pPr algn="just"/>
            <a:r>
              <a:rPr lang="uk-UA" sz="1400" dirty="0"/>
              <a:t>	Поети наділені особливим талантом висловлювати почуття словами, тож послухаємо вірші про Батьківщину.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3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b="1" dirty="0" smtClean="0"/>
              <a:t>                                                              Що </a:t>
            </a:r>
            <a:r>
              <a:rPr lang="uk-UA" sz="1400" b="1" dirty="0"/>
              <a:t>таке «Батьківщина»?</a:t>
            </a:r>
            <a:endParaRPr lang="ru-RU" sz="1400" dirty="0"/>
          </a:p>
          <a:p>
            <a:r>
              <a:rPr lang="uk-UA" sz="1400" b="1" dirty="0"/>
              <a:t>			</a:t>
            </a:r>
            <a:r>
              <a:rPr lang="uk-UA" sz="1400" b="1" dirty="0" smtClean="0"/>
              <a:t>Під віконцем калина,</a:t>
            </a:r>
            <a:endParaRPr lang="ru-RU" sz="1400" dirty="0" smtClean="0"/>
          </a:p>
          <a:p>
            <a:r>
              <a:rPr lang="uk-UA" sz="1400" b="1" dirty="0" smtClean="0"/>
              <a:t>			Тиха казка бабусі,</a:t>
            </a:r>
            <a:endParaRPr lang="ru-RU" sz="1400" dirty="0" smtClean="0"/>
          </a:p>
          <a:p>
            <a:r>
              <a:rPr lang="uk-UA" sz="1400" b="1" dirty="0" smtClean="0"/>
              <a:t>			Ніжна пісня матусі,</a:t>
            </a:r>
            <a:endParaRPr lang="ru-RU" sz="1400" dirty="0" smtClean="0"/>
          </a:p>
          <a:p>
            <a:r>
              <a:rPr lang="uk-UA" sz="1400" b="1" dirty="0" smtClean="0"/>
              <a:t>			Дужі руки у тата,</a:t>
            </a:r>
            <a:endParaRPr lang="ru-RU" sz="1400" dirty="0" smtClean="0"/>
          </a:p>
          <a:p>
            <a:r>
              <a:rPr lang="uk-UA" sz="1400" b="1" dirty="0" smtClean="0"/>
              <a:t>			Під тополями хата,</a:t>
            </a:r>
            <a:endParaRPr lang="ru-RU" sz="1400" dirty="0" smtClean="0"/>
          </a:p>
          <a:p>
            <a:r>
              <a:rPr lang="uk-UA" sz="1400" b="1" dirty="0" smtClean="0"/>
              <a:t>			Під вербою криниця,</a:t>
            </a:r>
            <a:endParaRPr lang="ru-RU" sz="1400" dirty="0" smtClean="0"/>
          </a:p>
          <a:p>
            <a:r>
              <a:rPr lang="uk-UA" sz="1400" b="1" dirty="0" smtClean="0"/>
              <a:t>			В чистім полі пшениця,</a:t>
            </a:r>
            <a:endParaRPr lang="ru-RU" sz="1400" dirty="0" smtClean="0"/>
          </a:p>
          <a:p>
            <a:r>
              <a:rPr lang="uk-UA" sz="1400" b="1" dirty="0" smtClean="0"/>
              <a:t>			Серед лугу лелека,</a:t>
            </a:r>
            <a:endParaRPr lang="ru-RU" sz="1400" dirty="0" smtClean="0"/>
          </a:p>
          <a:p>
            <a:r>
              <a:rPr lang="uk-UA" sz="1400" b="1" dirty="0" smtClean="0"/>
              <a:t>			І діброва далека,</a:t>
            </a:r>
            <a:br>
              <a:rPr lang="uk-UA" sz="1400" b="1" dirty="0" smtClean="0"/>
            </a:br>
            <a:r>
              <a:rPr lang="uk-UA" sz="1400" b="1" dirty="0" smtClean="0"/>
              <a:t>			І веселка над лісом,</a:t>
            </a:r>
            <a:endParaRPr lang="ru-RU" sz="1400" dirty="0" smtClean="0"/>
          </a:p>
          <a:p>
            <a:r>
              <a:rPr lang="uk-UA" sz="1400" b="1" dirty="0" smtClean="0"/>
              <a:t>			І стрімкий обеліск…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b="1" dirty="0" smtClean="0"/>
              <a:t>                                              У </a:t>
            </a:r>
            <a:r>
              <a:rPr lang="uk-UA" sz="1400" b="1" dirty="0"/>
              <a:t>всіх людей одна святиня,</a:t>
            </a:r>
            <a:endParaRPr lang="ru-RU" sz="1400" dirty="0"/>
          </a:p>
          <a:p>
            <a:r>
              <a:rPr lang="uk-UA" sz="1400" b="1" dirty="0"/>
              <a:t>		Куди не глянь, де не спитай,</a:t>
            </a:r>
            <a:endParaRPr lang="ru-RU" sz="1400" dirty="0"/>
          </a:p>
          <a:p>
            <a:r>
              <a:rPr lang="uk-UA" sz="1400" b="1" dirty="0"/>
              <a:t>		Рідніше їм своя пустиня,</a:t>
            </a:r>
            <a:endParaRPr lang="ru-RU" sz="1400" dirty="0"/>
          </a:p>
          <a:p>
            <a:r>
              <a:rPr lang="uk-UA" sz="1400" b="1" dirty="0"/>
              <a:t>		Аніж земний в чужині рай.</a:t>
            </a:r>
            <a:endParaRPr lang="ru-RU" sz="1400" dirty="0"/>
          </a:p>
          <a:p>
            <a:r>
              <a:rPr lang="uk-UA" sz="1400" b="1" dirty="0"/>
              <a:t>		Їм красить все їх рідний край.</a:t>
            </a:r>
            <a:endParaRPr lang="ru-RU" sz="1400" dirty="0"/>
          </a:p>
          <a:p>
            <a:r>
              <a:rPr lang="uk-UA" sz="1400" b="1" dirty="0"/>
              <a:t>		Нема без кореня рослини,</a:t>
            </a:r>
            <a:endParaRPr lang="ru-RU" sz="1400" dirty="0"/>
          </a:p>
          <a:p>
            <a:r>
              <a:rPr lang="uk-UA" sz="1400" b="1" dirty="0"/>
              <a:t>		А нас, людей, без Батьківщини.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8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b="1" dirty="0"/>
              <a:t>Одна Батьківщина, і двох не буває,</a:t>
            </a:r>
            <a:endParaRPr lang="ru-RU" sz="1400" dirty="0"/>
          </a:p>
          <a:p>
            <a:r>
              <a:rPr lang="uk-UA" sz="1400" b="1" dirty="0" smtClean="0"/>
              <a:t>Місця</a:t>
            </a:r>
            <a:r>
              <a:rPr lang="uk-UA" sz="1400" b="1" dirty="0"/>
              <a:t>, де родилися, завжди святі,</a:t>
            </a:r>
            <a:endParaRPr lang="ru-RU" sz="1400" dirty="0"/>
          </a:p>
          <a:p>
            <a:r>
              <a:rPr lang="uk-UA" sz="1400" b="1" dirty="0" smtClean="0"/>
              <a:t>Хто </a:t>
            </a:r>
            <a:r>
              <a:rPr lang="uk-UA" sz="1400" b="1" dirty="0"/>
              <a:t>рідну оселю свою забуває,</a:t>
            </a:r>
            <a:endParaRPr lang="ru-RU" sz="1400" dirty="0"/>
          </a:p>
          <a:p>
            <a:r>
              <a:rPr lang="uk-UA" sz="1400" b="1" dirty="0" smtClean="0"/>
              <a:t>Той </a:t>
            </a:r>
            <a:r>
              <a:rPr lang="uk-UA" sz="1400" b="1" dirty="0"/>
              <a:t>долі не знайде в житті.</a:t>
            </a:r>
            <a:endParaRPr lang="ru-RU" sz="1400" dirty="0"/>
          </a:p>
          <a:p>
            <a:r>
              <a:rPr lang="uk-UA" sz="1400" b="1" dirty="0" smtClean="0"/>
              <a:t>Чи </a:t>
            </a:r>
            <a:r>
              <a:rPr lang="uk-UA" sz="1400" b="1" dirty="0"/>
              <a:t>можна забути ту пісню, що мати</a:t>
            </a:r>
            <a:endParaRPr lang="ru-RU" sz="1400" dirty="0"/>
          </a:p>
          <a:p>
            <a:r>
              <a:rPr lang="uk-UA" sz="1400" b="1" dirty="0" smtClean="0"/>
              <a:t>Співала </a:t>
            </a:r>
            <a:r>
              <a:rPr lang="uk-UA" sz="1400" b="1" dirty="0"/>
              <a:t>малому, коли засинав?</a:t>
            </a:r>
            <a:endParaRPr lang="ru-RU" sz="1400" dirty="0"/>
          </a:p>
          <a:p>
            <a:r>
              <a:rPr lang="uk-UA" sz="1400" b="1" dirty="0" smtClean="0"/>
              <a:t>Чи </a:t>
            </a:r>
            <a:r>
              <a:rPr lang="uk-UA" sz="1400" b="1" dirty="0"/>
              <a:t>можна забути ту стежку до хати,</a:t>
            </a:r>
            <a:endParaRPr lang="ru-RU" sz="1400" dirty="0"/>
          </a:p>
          <a:p>
            <a:r>
              <a:rPr lang="uk-UA" sz="1400" b="1" dirty="0" smtClean="0"/>
              <a:t>Що </a:t>
            </a:r>
            <a:r>
              <a:rPr lang="uk-UA" sz="1400" b="1" dirty="0"/>
              <a:t>босим колись протоптав.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4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                                                   </a:t>
            </a:r>
            <a:r>
              <a:rPr lang="uk-UA" sz="1400" b="1" dirty="0" smtClean="0"/>
              <a:t>У </a:t>
            </a:r>
            <a:r>
              <a:rPr lang="uk-UA" sz="1400" b="1" dirty="0"/>
              <a:t>рідному краї і серце співає,</a:t>
            </a:r>
            <a:endParaRPr lang="ru-RU" sz="1400" dirty="0"/>
          </a:p>
          <a:p>
            <a:r>
              <a:rPr lang="uk-UA" sz="1400" b="1" dirty="0"/>
              <a:t>		Лелеки здалека нам весни несуть.</a:t>
            </a:r>
            <a:endParaRPr lang="ru-RU" sz="1400" dirty="0"/>
          </a:p>
          <a:p>
            <a:r>
              <a:rPr lang="uk-UA" sz="1400" b="1" dirty="0"/>
              <a:t>		У рідному краї і небо безкрає,</a:t>
            </a:r>
            <a:endParaRPr lang="ru-RU" sz="1400" dirty="0"/>
          </a:p>
          <a:p>
            <a:r>
              <a:rPr lang="uk-UA" sz="1400" b="1" dirty="0"/>
              <a:t>		І руки – потоки, мов струни течуть.</a:t>
            </a:r>
            <a:endParaRPr lang="ru-RU" sz="1400" dirty="0"/>
          </a:p>
          <a:p>
            <a:r>
              <a:rPr lang="uk-UA" sz="1400" b="1" dirty="0"/>
              <a:t>		Тут кожна травинка і кожна билинка</a:t>
            </a:r>
            <a:endParaRPr lang="ru-RU" sz="1400" dirty="0"/>
          </a:p>
          <a:p>
            <a:r>
              <a:rPr lang="uk-UA" sz="1400" b="1" dirty="0"/>
              <a:t>		Вигойдують мрії на теплих вітрах.</a:t>
            </a:r>
            <a:endParaRPr lang="ru-RU" sz="1400" dirty="0"/>
          </a:p>
          <a:p>
            <a:r>
              <a:rPr lang="uk-UA" sz="1400" b="1" dirty="0"/>
              <a:t>		Під вікнами мальви, в саду материнка</a:t>
            </a:r>
            <a:endParaRPr lang="ru-RU" sz="1400" dirty="0"/>
          </a:p>
          <a:p>
            <a:r>
              <a:rPr lang="uk-UA" sz="1400" b="1" dirty="0"/>
              <a:t>		Оспівані щедро в піснях.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 smtClean="0"/>
              <a:t>                                                                             Тут </a:t>
            </a:r>
            <a:r>
              <a:rPr lang="uk-UA" sz="1400" b="1" dirty="0"/>
              <a:t>мамина пісня лунає і нині,</a:t>
            </a:r>
            <a:endParaRPr lang="ru-RU" sz="1400" dirty="0"/>
          </a:p>
          <a:p>
            <a:pPr algn="r"/>
            <a:r>
              <a:rPr lang="uk-UA" sz="1400" b="1" dirty="0"/>
              <a:t>			Її підхопили поля і гаї,</a:t>
            </a:r>
            <a:endParaRPr lang="ru-RU" sz="1400" dirty="0"/>
          </a:p>
          <a:p>
            <a:pPr algn="r"/>
            <a:r>
              <a:rPr lang="uk-UA" sz="1400" b="1" dirty="0"/>
              <a:t>			Її вечорами по всій Україні</a:t>
            </a:r>
            <a:endParaRPr lang="ru-RU" sz="1400" dirty="0"/>
          </a:p>
          <a:p>
            <a:pPr algn="r"/>
            <a:r>
              <a:rPr lang="uk-UA" sz="1400" b="1" dirty="0"/>
              <a:t>			Співають в садах </a:t>
            </a:r>
            <a:r>
              <a:rPr lang="uk-UA" sz="1400" b="1" dirty="0" err="1"/>
              <a:t>солов</a:t>
            </a:r>
            <a:r>
              <a:rPr lang="ru-RU" sz="1400" b="1" dirty="0"/>
              <a:t>’</a:t>
            </a:r>
            <a:r>
              <a:rPr lang="uk-UA" sz="1400" b="1" dirty="0"/>
              <a:t>ї.</a:t>
            </a:r>
            <a:endParaRPr lang="ru-RU" sz="1400" dirty="0"/>
          </a:p>
          <a:p>
            <a:pPr algn="r"/>
            <a:r>
              <a:rPr lang="uk-UA" sz="1400" b="1" dirty="0"/>
              <a:t>			І я припадаю до неї устами,</a:t>
            </a:r>
            <a:endParaRPr lang="ru-RU" sz="1400" dirty="0"/>
          </a:p>
          <a:p>
            <a:pPr algn="r"/>
            <a:r>
              <a:rPr lang="uk-UA" sz="1400" b="1" dirty="0"/>
              <a:t>			І серцем вбираю, мов пісні, без мами</a:t>
            </a:r>
            <a:endParaRPr lang="ru-RU" sz="1400" dirty="0"/>
          </a:p>
          <a:p>
            <a:pPr algn="r"/>
            <a:r>
              <a:rPr lang="uk-UA" sz="1400" b="1" dirty="0"/>
              <a:t>			Збідніє земля назавжди.</a:t>
            </a:r>
            <a:endParaRPr lang="ru-RU" sz="1400" dirty="0"/>
          </a:p>
          <a:p>
            <a:pPr algn="r"/>
            <a:r>
              <a:rPr lang="uk-UA" sz="1400" dirty="0"/>
              <a:t>	</a:t>
            </a:r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2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6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5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0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2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9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8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4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7F41-7D49-4D77-93DA-23105F786D2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6217-138F-459B-AFD1-5FDE9791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jp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12" Type="http://schemas.microsoft.com/office/2007/relationships/hdphoto" Target="../media/hdphoto9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016582"/>
            <a:ext cx="5616624" cy="1804749"/>
          </a:xfrm>
          <a:prstGeom prst="round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uk-UA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Любов до Батьківщини –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перша </a:t>
            </a:r>
            <a:r>
              <a:rPr lang="uk-UA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чеснота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цивілізованої </a:t>
            </a:r>
            <a:r>
              <a:rPr lang="uk-UA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людини.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		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Наполеон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7029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3096344" cy="21336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198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"/>
          <a:stretch/>
        </p:blipFill>
        <p:spPr>
          <a:xfrm>
            <a:off x="0" y="-14654"/>
            <a:ext cx="9144000" cy="68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82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6790" cy="7029400"/>
          </a:xfrm>
          <a:prstGeom prst="rect">
            <a:avLst/>
          </a:prstGeom>
        </p:spPr>
      </p:pic>
      <p:sp>
        <p:nvSpPr>
          <p:cNvPr id="3" name="Блок-схема: узел 2"/>
          <p:cNvSpPr/>
          <p:nvPr/>
        </p:nvSpPr>
        <p:spPr>
          <a:xfrm>
            <a:off x="7038055" y="3514700"/>
            <a:ext cx="774305" cy="586454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74" y="3507170"/>
            <a:ext cx="581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409" cy="69573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53" r="9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2"/>
            <a:ext cx="9144000" cy="6869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9240"/>
            <a:ext cx="2049837" cy="13681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15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416" y="-1096993"/>
            <a:ext cx="6981594" cy="9175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77" y="692696"/>
            <a:ext cx="9056376" cy="6589145"/>
          </a:xfrm>
        </p:spPr>
        <p:txBody>
          <a:bodyPr>
            <a:normAutofit/>
          </a:bodyPr>
          <a:lstStyle/>
          <a:p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28 червня 1996 року прийнято Конституцію України. 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статті 20 якої читаємо: «Державними символами України є Державний прапор України, Державний герб України, 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Державний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гімн України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7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43"/>
            <a:ext cx="9144000" cy="6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"/>
            <a:ext cx="5436096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00" y="-99392"/>
            <a:ext cx="4030321" cy="3816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/>
          <a:stretch/>
        </p:blipFill>
        <p:spPr>
          <a:xfrm>
            <a:off x="-117500" y="3429001"/>
            <a:ext cx="4030321" cy="3600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76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07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957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2216"/>
            <a:ext cx="4789887" cy="3600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108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21264"/>
            <a:ext cx="4896544" cy="68792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07" y="14199"/>
            <a:ext cx="2123728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97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-37242"/>
            <a:ext cx="9258235" cy="6943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8291" l="3150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032033" cy="5557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170"/>
            <a:ext cx="2236404" cy="3126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88" l="0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>
          <a:xfrm>
            <a:off x="6415178" y="0"/>
            <a:ext cx="2696808" cy="3167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45" l="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21"/>
          <a:stretch/>
        </p:blipFill>
        <p:spPr>
          <a:xfrm>
            <a:off x="0" y="4504864"/>
            <a:ext cx="3364623" cy="2303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5116"/>
          <a:stretch/>
        </p:blipFill>
        <p:spPr>
          <a:xfrm>
            <a:off x="6470806" y="4268165"/>
            <a:ext cx="2585551" cy="2540187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179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2009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" b="100000" l="1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76064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580"/>
            <a:ext cx="9204335" cy="69405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23" y="0"/>
            <a:ext cx="5580112" cy="6904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8057" y="-1"/>
            <a:ext cx="3851920" cy="6904579"/>
          </a:xfrm>
          <a:blipFill>
            <a:blip r:embed="rId5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16 січня 1992 року Верховна Рада затвердила цей музичний твір як Державний гімн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України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трохи змінивши слова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Ще не вмерла України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ні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слава,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ні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воля…»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2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24" y="11945"/>
            <a:ext cx="3201196" cy="2216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24" y="2228551"/>
            <a:ext cx="3201197" cy="2400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24" y="4629448"/>
            <a:ext cx="3201196" cy="219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/>
          <a:stretch/>
        </p:blipFill>
        <p:spPr>
          <a:xfrm>
            <a:off x="2915816" y="4629448"/>
            <a:ext cx="3135508" cy="2228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"/>
          <a:stretch/>
        </p:blipFill>
        <p:spPr>
          <a:xfrm>
            <a:off x="0" y="4608496"/>
            <a:ext cx="2897099" cy="2249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089483"/>
            <a:ext cx="5688632" cy="295232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uk-UA" sz="8800" b="1" spc="300" dirty="0" smtClean="0">
                <a:ln w="3810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УКРАЇНА</a:t>
            </a:r>
            <a:endParaRPr lang="ru-RU" sz="8800" b="1" spc="300" dirty="0">
              <a:ln w="3810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4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/>
        </p:blipFill>
        <p:spPr>
          <a:xfrm>
            <a:off x="0" y="0"/>
            <a:ext cx="921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-83679" y="0"/>
            <a:ext cx="9249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84" y="0"/>
            <a:ext cx="9223784" cy="69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41825"/>
            <a:ext cx="2476141" cy="165618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74" y="5147404"/>
            <a:ext cx="2522219" cy="165618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5191894"/>
            <a:ext cx="2476141" cy="165618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" y="5175637"/>
            <a:ext cx="2476141" cy="165618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282011"/>
            <a:ext cx="1828301" cy="27152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616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>
                <a:ln w="11430">
                  <a:solidFill>
                    <a:srgbClr val="CCFF99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Підготувала:</a:t>
            </a:r>
            <a:br>
              <a:rPr lang="uk-UA" b="1" dirty="0">
                <a:ln w="11430">
                  <a:solidFill>
                    <a:srgbClr val="CCFF99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>
                <a:ln w="11430">
                  <a:solidFill>
                    <a:srgbClr val="CCFF99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>
                <a:ln w="11430">
                  <a:solidFill>
                    <a:srgbClr val="CCFF99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900" b="1" dirty="0" smtClean="0">
                <a:ln w="11430">
                  <a:solidFill>
                    <a:srgbClr val="CCFF99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Загородня Катерина</a:t>
            </a:r>
            <a:endParaRPr lang="ru-RU" b="1" dirty="0">
              <a:ln w="11430">
                <a:solidFill>
                  <a:srgbClr val="CCFF99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3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5" y="1700808"/>
            <a:ext cx="2817101" cy="2112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988840"/>
            <a:ext cx="1224136" cy="1134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5" y="4009220"/>
            <a:ext cx="660023" cy="758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2" y="4388311"/>
            <a:ext cx="902991" cy="1037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55425"/>
            <a:ext cx="890601" cy="1023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3" y="5498485"/>
            <a:ext cx="1217079" cy="14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/>
        </p:blipFill>
        <p:spPr>
          <a:xfrm>
            <a:off x="-129540" y="0"/>
            <a:ext cx="92735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/>
          <a:stretch/>
        </p:blipFill>
        <p:spPr>
          <a:xfrm>
            <a:off x="-129540" y="3445329"/>
            <a:ext cx="40534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92859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378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943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0" y="0"/>
            <a:ext cx="926123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782</Words>
  <Application>Microsoft Office PowerPoint</Application>
  <PresentationFormat>Экран (4:3)</PresentationFormat>
  <Paragraphs>190</Paragraphs>
  <Slides>31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червня 1996 року прийнято Конституцію України.  У статті 20 якої читаємо: «Державними символами України є Державний прапор України, Державний герб України,  Державний гімн України»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16 січня 1992 року Верховна Рада затвердила цей музичний твір як Державний гімн України, трохи змінивши слова  «Ще не вмерла України  ні слава,  ні воля…»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Підготувала:  Загородня Катерина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63</cp:revision>
  <dcterms:created xsi:type="dcterms:W3CDTF">2011-07-04T10:28:39Z</dcterms:created>
  <dcterms:modified xsi:type="dcterms:W3CDTF">2013-11-18T20:42:29Z</dcterms:modified>
</cp:coreProperties>
</file>