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71" r:id="rId9"/>
    <p:sldId id="261" r:id="rId10"/>
    <p:sldId id="272" r:id="rId11"/>
    <p:sldId id="262" r:id="rId12"/>
    <p:sldId id="273" r:id="rId13"/>
    <p:sldId id="264" r:id="rId14"/>
    <p:sldId id="274" r:id="rId15"/>
    <p:sldId id="263" r:id="rId16"/>
    <p:sldId id="275" r:id="rId17"/>
    <p:sldId id="265" r:id="rId18"/>
    <p:sldId id="266" r:id="rId19"/>
    <p:sldId id="27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CB0024-1AD0-4DB2-AED2-830C62BA3B8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A1913FB-95A9-45A3-AB66-4805E805243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</a:t>
            </a:r>
            <a:r>
              <a:rPr lang="uk-UA" dirty="0" err="1" smtClean="0"/>
              <a:t>ікаві</a:t>
            </a:r>
            <a:r>
              <a:rPr lang="uk-UA" dirty="0" smtClean="0"/>
              <a:t> цифри та факти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925578_zrach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1. У лондонському Сіті заборонено перевозити на таксі скажених собак або трупи.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У будівлі Парламенту Великобританії заборонено вмирати.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Наклеївши на конверт догори ногами поштову марку з портретом британського монарха, ви скоїте акт державної зради.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У Франції заборонено давати поросятам ім'я Наполеон.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5. Згідно з Кодексом із запобігання ухилення від податків, прийнятому у Великобританії в 2006 році, забороняється не повідомляти податковому інспектору будь-яку інформацію, яку Ви не хотіли б доводити до його відома, хоча Ви і не зобов'язані повідомляти йому інформацію, яку Ви не проти йому повідомити.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Смішні закони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w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804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6. В Алабамі забороняється водити машину із зав'язаними очима.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7. Законодавство штату Огайо забороняє споювати риб доп’яну.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8. Судна королівського ВМФ, що входять у лондонський порт, повинні вручати констеблю лондонського </a:t>
            </a:r>
            <a:r>
              <a:rPr lang="uk-UA" dirty="0" err="1" smtClean="0"/>
              <a:t>Тауера</a:t>
            </a:r>
            <a:r>
              <a:rPr lang="uk-UA" dirty="0" smtClean="0"/>
              <a:t> по бочці рому.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9. У Великобританії закон дає право вагітній жінці справляти потребу скрізь, де їй заманеться, і навіть використовувати замість нічного горщика каску полісмена, якщо вона заздалегідь його про це попросить.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10. У графстві </a:t>
            </a:r>
            <a:r>
              <a:rPr lang="uk-UA" dirty="0" err="1" smtClean="0"/>
              <a:t>Ланкашир</a:t>
            </a:r>
            <a:r>
              <a:rPr lang="uk-UA" dirty="0" smtClean="0"/>
              <a:t> жодній людині не дозволено після того, як поліцейський констебль на березі моря попросить її затриматися, під'юджувати будь-якого собаку до гавкоту.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2520667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28604"/>
            <a:ext cx="7643834" cy="59887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0001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11. У </a:t>
            </a:r>
            <a:r>
              <a:rPr lang="uk-UA" dirty="0" err="1" smtClean="0"/>
              <a:t>Маямі</a:t>
            </a:r>
            <a:r>
              <a:rPr lang="uk-UA" dirty="0" smtClean="0"/>
              <a:t>, штат Флорида, заборонено кататися на </a:t>
            </a:r>
            <a:r>
              <a:rPr lang="uk-UA" dirty="0" err="1" smtClean="0"/>
              <a:t>скейтборді</a:t>
            </a:r>
            <a:r>
              <a:rPr lang="uk-UA" dirty="0" smtClean="0"/>
              <a:t> в поліцейській дільниці.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12. У Лондоні заборонено ловити на вулиці таксі, якщо ви хворі на чуму.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13. У Великобританії всі особи чоловічої статі, старші 14 років, зобов'язані дві години на день вправлятись у стрільбі з лука.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14. У </a:t>
            </a:r>
            <a:r>
              <a:rPr lang="uk-UA" dirty="0" err="1" smtClean="0"/>
              <a:t>Вермонті</a:t>
            </a:r>
            <a:r>
              <a:rPr lang="uk-UA" dirty="0" smtClean="0"/>
              <a:t> жінки можуть користуватися вставними щелепами лише за наявності письмового дозволу від чоловіка.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15. У Сальвадорі особи, викриті у водінні в нетверезому вигляді, можуть бути засуджені до розстрілу.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ederalnyy-zak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16. У Великобританії чоловік, що відчув нагальну необхідність справити потребу в громадському місці, має право це зробити лише за умови, що він направить струмінь на заднє колесо свого автомобіля, а правою рукою триматиметься за цей самий автомобіль.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17. У Флориді незаміжні жінки, що скоюють парашутні стрибки по неділях, можуть бути ув'язнені.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18. У Кентуккі забороняється носіння замаскованої зброї, якщо воно має довжину більше шести футів.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19. У </a:t>
            </a:r>
            <a:r>
              <a:rPr lang="uk-UA" dirty="0" err="1" smtClean="0"/>
              <a:t>Честері</a:t>
            </a:r>
            <a:r>
              <a:rPr lang="uk-UA" dirty="0" smtClean="0"/>
              <a:t> валлійцям заборонено входити в місто до світанку і залишатися в його межах після заходу сонця.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20. У місті Йорк закон не забороняє вбивати шотландців у стінах стародавнього міста, але тільки якщо ці шотландці мають при собі лук і стріли.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500198"/>
          </a:xfrm>
        </p:spPr>
        <p:txBody>
          <a:bodyPr/>
          <a:lstStyle/>
          <a:p>
            <a:pPr algn="ctr"/>
            <a:r>
              <a:rPr lang="uk-UA" dirty="0" smtClean="0"/>
              <a:t>Хто та як найшвидше читає?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nig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875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isla_0.mini-16x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71475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Англійка Енн Джонс читає 4244 слова за хвилину. Вона прочитала останню частину роману </a:t>
            </a:r>
            <a:r>
              <a:rPr lang="en-US" dirty="0" smtClean="0"/>
              <a:t>‘</a:t>
            </a:r>
            <a:r>
              <a:rPr lang="uk-UA" dirty="0" smtClean="0"/>
              <a:t>Гаррі Поттер</a:t>
            </a:r>
            <a:r>
              <a:rPr lang="en-US" dirty="0" smtClean="0"/>
              <a:t>’</a:t>
            </a:r>
            <a:r>
              <a:rPr lang="uk-UA" dirty="0" smtClean="0"/>
              <a:t> за 47 хвилин.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2192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321946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Яка ймовірність отримання колоди карт після перемішування такої, що збігається з іншою  отриманою колодою?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643512_2270477_18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899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3000396"/>
          </a:xfrm>
        </p:spPr>
        <p:txBody>
          <a:bodyPr>
            <a:noAutofit/>
          </a:bodyPr>
          <a:lstStyle/>
          <a:p>
            <a:r>
              <a:rPr lang="uk-UA" sz="2800" dirty="0" smtClean="0"/>
              <a:t>Кожен раз, коли ви перемішуєте колоду, ви створюєте послідовність карт, яка з дуже високим ступенем ймовірності ніколи не існувала у Всесвіті. Кількість комбінацій в стандартній гральної колоді одно 52!(факторіал). </a:t>
            </a:r>
            <a:r>
              <a:rPr lang="uk-UA" sz="2800" dirty="0" smtClean="0"/>
              <a:t>Або 8 × 1067.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571744"/>
            <a:ext cx="609104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4572032" cy="6072230"/>
          </a:xfrm>
        </p:spPr>
        <p:txBody>
          <a:bodyPr>
            <a:noAutofit/>
          </a:bodyPr>
          <a:lstStyle/>
          <a:p>
            <a:r>
              <a:rPr lang="uk-UA" sz="2800" dirty="0" smtClean="0"/>
              <a:t>Щоб досягти хоча б 50% ймовірності отримати комбінацію вдруге, потрібно зробити 9 × 1033 перемішувань. А якщо гіпотетично змусити все населення планети за останні 500 років безперервно заважати карти і кожну секунду отримувати нову колоду, в підсумку вийде не більше 1020 різних послідовностей.</a:t>
            </a:r>
            <a:endParaRPr lang="ru-RU" sz="2800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071678"/>
            <a:ext cx="410105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* Людський мозок настільки складно влаштований, що на його розвиток потрібно близько 20 лет.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* У череві матері, у мозку утворюється 8000 нових клітин кожну секунду.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* До моменту народження, в мозку вже </a:t>
            </a:r>
            <a:r>
              <a:rPr lang="uk-UA" dirty="0" err="1" smtClean="0"/>
              <a:t>утворилифся</a:t>
            </a:r>
            <a:r>
              <a:rPr lang="uk-UA" dirty="0" smtClean="0"/>
              <a:t> </a:t>
            </a:r>
            <a:r>
              <a:rPr lang="uk-UA" dirty="0" smtClean="0"/>
              <a:t>всі необхідні </a:t>
            </a:r>
            <a:r>
              <a:rPr lang="uk-UA" dirty="0" err="1" smtClean="0"/>
              <a:t>клеткі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* Людський мозок є "найскладнішим пристроєм" Всесвіту.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* Новонароджені впізнають обличчя матері всього через кілька годин спілкування.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10 вражаючих фактів про людський мозок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_moz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* Людський плід може бачити, навіть перебуваючи в утробі матері, але тільки в чорно-білому діапазоні. Їх очі досить чутливі, щоб побачити світло, що проникає через живіт їх матері.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* Люди моргають до 20 разів на хвилину. Кожне моргання триває близько половини секунди. Якщо скласти їх разом, то виходить, що люди перебувають у темряві більше години на день.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* Кожна клітина мозку пов'язана, в середньому, з 10 000 іншими клітинами мозку.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* Збереження рівноваги і навчання координації тіла настільки складні, що область мозку, що відповідає за це, складається з такої ж кількості клітин, як і весь інший </a:t>
            </a:r>
            <a:r>
              <a:rPr lang="uk-UA" dirty="0" err="1" smtClean="0"/>
              <a:t>мозг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Другая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756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Цікаві цифри та факти</vt:lpstr>
      <vt:lpstr>Слайд 2</vt:lpstr>
      <vt:lpstr>Яка ймовірність отримання колоди карт після перемішування такої, що збігається з іншою  отриманою колодою?  </vt:lpstr>
      <vt:lpstr>Слайд 4</vt:lpstr>
      <vt:lpstr>Кожен раз, коли ви перемішуєте колоду, ви створюєте послідовність карт, яка з дуже високим ступенем ймовірності ніколи не існувала у Всесвіті. Кількість комбінацій в стандартній гральної колоді одно 52!(факторіал). Або 8 × 1067.  </vt:lpstr>
      <vt:lpstr>Щоб досягти хоча б 50% ймовірності отримати комбінацію вдруге, потрібно зробити 9 × 1033 перемішувань. А якщо гіпотетично змусити все населення планети за останні 500 років безперервно заважати карти і кожну секунду отримувати нову колоду, в підсумку вийде не більше 1020 різних послідовностей.</vt:lpstr>
      <vt:lpstr>10 вражаючих фактів про людський мозок </vt:lpstr>
      <vt:lpstr>Слайд 8</vt:lpstr>
      <vt:lpstr>Слайд 9</vt:lpstr>
      <vt:lpstr>Слайд 10</vt:lpstr>
      <vt:lpstr>Смішні закони </vt:lpstr>
      <vt:lpstr>Слайд 12</vt:lpstr>
      <vt:lpstr>Слайд 13</vt:lpstr>
      <vt:lpstr>Слайд 14</vt:lpstr>
      <vt:lpstr>Слайд 15</vt:lpstr>
      <vt:lpstr>Слайд 16</vt:lpstr>
      <vt:lpstr>Слайд 17</vt:lpstr>
      <vt:lpstr>Хто та як найшвидше читає?</vt:lpstr>
      <vt:lpstr>Слайд 19</vt:lpstr>
      <vt:lpstr>Англійка Енн Джонс читає 4244 слова за хвилину. Вона прочитала останню частину роману ‘Гаррі Поттер’ за 47 хвилин.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</dc:creator>
  <cp:lastModifiedBy>Vlad</cp:lastModifiedBy>
  <cp:revision>6</cp:revision>
  <dcterms:created xsi:type="dcterms:W3CDTF">2013-10-03T17:00:06Z</dcterms:created>
  <dcterms:modified xsi:type="dcterms:W3CDTF">2013-10-03T17:44:11Z</dcterms:modified>
</cp:coreProperties>
</file>