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59" r:id="rId7"/>
    <p:sldId id="260" r:id="rId8"/>
    <p:sldId id="261" r:id="rId9"/>
    <p:sldId id="265" r:id="rId10"/>
    <p:sldId id="267" r:id="rId11"/>
    <p:sldId id="273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A31C5-1BBA-4BF5-AC65-1C55146C160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A01604-F674-4255-8DB0-4DB625E5D4E7}">
      <dgm:prSet phldrT="[Текст]" custT="1"/>
      <dgm:spPr/>
      <dgm:t>
        <a:bodyPr/>
        <a:lstStyle/>
        <a:p>
          <a:r>
            <a:rPr lang="en-US" sz="1800" b="1" dirty="0" smtClean="0"/>
            <a:t>Water pollution</a:t>
          </a:r>
          <a:endParaRPr lang="ru-RU" sz="1800" b="1" dirty="0"/>
        </a:p>
      </dgm:t>
    </dgm:pt>
    <dgm:pt modelId="{4F0443FF-2A2E-4557-BE06-0B643413DBF8}" type="parTrans" cxnId="{E9F87328-A786-45E6-A516-0963183D9A33}">
      <dgm:prSet/>
      <dgm:spPr/>
      <dgm:t>
        <a:bodyPr/>
        <a:lstStyle/>
        <a:p>
          <a:endParaRPr lang="ru-RU"/>
        </a:p>
      </dgm:t>
    </dgm:pt>
    <dgm:pt modelId="{576F182D-EBA0-44CD-AC79-466CAC0B0CDD}" type="sibTrans" cxnId="{E9F87328-A786-45E6-A516-0963183D9A33}">
      <dgm:prSet/>
      <dgm:spPr/>
      <dgm:t>
        <a:bodyPr/>
        <a:lstStyle/>
        <a:p>
          <a:endParaRPr lang="ru-RU"/>
        </a:p>
      </dgm:t>
    </dgm:pt>
    <dgm:pt modelId="{7E7D6DDF-D23A-455A-8128-DB3B4BD4D1BD}">
      <dgm:prSet phldrT="[Текст]"/>
      <dgm:spPr/>
      <dgm:t>
        <a:bodyPr/>
        <a:lstStyle/>
        <a:p>
          <a:r>
            <a:rPr lang="en-US" b="1" dirty="0" smtClean="0"/>
            <a:t>Air pollution</a:t>
          </a:r>
          <a:endParaRPr lang="ru-RU" b="1" dirty="0"/>
        </a:p>
      </dgm:t>
    </dgm:pt>
    <dgm:pt modelId="{D7C7AA1F-9F19-4A52-9235-AEF8A60DD009}" type="parTrans" cxnId="{2730FC91-D1BA-4C82-906D-9CF582BFC514}">
      <dgm:prSet/>
      <dgm:spPr/>
      <dgm:t>
        <a:bodyPr/>
        <a:lstStyle/>
        <a:p>
          <a:endParaRPr lang="ru-RU"/>
        </a:p>
      </dgm:t>
    </dgm:pt>
    <dgm:pt modelId="{DCC8B021-DA8D-4C6A-B5B4-35009C3EF314}" type="sibTrans" cxnId="{2730FC91-D1BA-4C82-906D-9CF582BFC514}">
      <dgm:prSet/>
      <dgm:spPr/>
      <dgm:t>
        <a:bodyPr/>
        <a:lstStyle/>
        <a:p>
          <a:endParaRPr lang="ru-RU"/>
        </a:p>
      </dgm:t>
    </dgm:pt>
    <dgm:pt modelId="{9BC70776-B076-4053-9EDE-9F0E10CA784A}">
      <dgm:prSet phldrT="[Текст]"/>
      <dgm:spPr/>
      <dgm:t>
        <a:bodyPr/>
        <a:lstStyle/>
        <a:p>
          <a:r>
            <a:rPr lang="en-US" b="1" dirty="0" smtClean="0"/>
            <a:t>Land pollution</a:t>
          </a:r>
          <a:endParaRPr lang="ru-RU" b="1" dirty="0"/>
        </a:p>
      </dgm:t>
    </dgm:pt>
    <dgm:pt modelId="{C1444DFC-5D6C-4A0E-8548-3C1E8B0E0992}" type="parTrans" cxnId="{84E931F7-560B-4610-9C56-FBAAEFBB8562}">
      <dgm:prSet/>
      <dgm:spPr/>
      <dgm:t>
        <a:bodyPr/>
        <a:lstStyle/>
        <a:p>
          <a:endParaRPr lang="ru-RU"/>
        </a:p>
      </dgm:t>
    </dgm:pt>
    <dgm:pt modelId="{7B4B69FE-548E-40F7-9561-5A9B69128531}" type="sibTrans" cxnId="{84E931F7-560B-4610-9C56-FBAAEFBB8562}">
      <dgm:prSet/>
      <dgm:spPr/>
      <dgm:t>
        <a:bodyPr/>
        <a:lstStyle/>
        <a:p>
          <a:endParaRPr lang="ru-RU"/>
        </a:p>
      </dgm:t>
    </dgm:pt>
    <dgm:pt modelId="{7B215E0C-E924-4265-B753-D0198EA782C9}">
      <dgm:prSet phldrT="[Текст]"/>
      <dgm:spPr/>
      <dgm:t>
        <a:bodyPr/>
        <a:lstStyle/>
        <a:p>
          <a:r>
            <a:rPr lang="en-US" b="1" dirty="0" smtClean="0"/>
            <a:t>Destroying</a:t>
          </a:r>
          <a:r>
            <a:rPr lang="ru-RU" b="1" dirty="0" smtClean="0"/>
            <a:t> </a:t>
          </a:r>
          <a:r>
            <a:rPr lang="en-US" b="1" dirty="0" smtClean="0"/>
            <a:t>of ozone layer</a:t>
          </a:r>
          <a:endParaRPr lang="ru-RU" b="1" dirty="0"/>
        </a:p>
      </dgm:t>
    </dgm:pt>
    <dgm:pt modelId="{812F3085-2C5E-4FBF-B692-0415E477278B}" type="parTrans" cxnId="{4FCB69D4-9EC8-4E7B-9D42-59CF97F49256}">
      <dgm:prSet/>
      <dgm:spPr/>
      <dgm:t>
        <a:bodyPr/>
        <a:lstStyle/>
        <a:p>
          <a:endParaRPr lang="ru-RU"/>
        </a:p>
      </dgm:t>
    </dgm:pt>
    <dgm:pt modelId="{6FAD29C1-97B9-4911-9DBE-ADDEB7551950}" type="sibTrans" cxnId="{4FCB69D4-9EC8-4E7B-9D42-59CF97F49256}">
      <dgm:prSet/>
      <dgm:spPr/>
      <dgm:t>
        <a:bodyPr/>
        <a:lstStyle/>
        <a:p>
          <a:endParaRPr lang="ru-RU"/>
        </a:p>
      </dgm:t>
    </dgm:pt>
    <dgm:pt modelId="{FFCA92DA-4148-4BEA-99DC-F6459DC4175A}">
      <dgm:prSet phldrT="[Текст]"/>
      <dgm:spPr/>
      <dgm:t>
        <a:bodyPr/>
        <a:lstStyle/>
        <a:p>
          <a:r>
            <a:rPr lang="en-US" b="1" dirty="0" smtClean="0"/>
            <a:t>Global warming</a:t>
          </a:r>
          <a:endParaRPr lang="ru-RU" b="1" dirty="0"/>
        </a:p>
      </dgm:t>
    </dgm:pt>
    <dgm:pt modelId="{FC63B45F-F1A1-4434-B0B2-A61499B81F54}" type="parTrans" cxnId="{765BD94D-2218-4593-8EBC-C519ACE53A89}">
      <dgm:prSet/>
      <dgm:spPr/>
      <dgm:t>
        <a:bodyPr/>
        <a:lstStyle/>
        <a:p>
          <a:endParaRPr lang="ru-RU"/>
        </a:p>
      </dgm:t>
    </dgm:pt>
    <dgm:pt modelId="{8FDC47AF-12E3-4AB5-B0FB-89BAA56CC402}" type="sibTrans" cxnId="{765BD94D-2218-4593-8EBC-C519ACE53A89}">
      <dgm:prSet/>
      <dgm:spPr/>
      <dgm:t>
        <a:bodyPr/>
        <a:lstStyle/>
        <a:p>
          <a:endParaRPr lang="ru-RU"/>
        </a:p>
      </dgm:t>
    </dgm:pt>
    <dgm:pt modelId="{D5F61F4C-BB48-4F4C-AAC1-693AAB651840}" type="pres">
      <dgm:prSet presAssocID="{DDDA31C5-1BBA-4BF5-AC65-1C55146C16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DA91F-5E21-404F-8C88-E3EECD95BC08}" type="pres">
      <dgm:prSet presAssocID="{80A01604-F674-4255-8DB0-4DB625E5D4E7}" presName="node" presStyleLbl="node1" presStyleIdx="0" presStyleCnt="5" custScaleX="139807" custRadScaleRad="107583" custRadScaleInc="-10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646E1-A52A-4CDD-9C4D-4596A34D7956}" type="pres">
      <dgm:prSet presAssocID="{576F182D-EBA0-44CD-AC79-466CAC0B0CDD}" presName="sibTrans" presStyleLbl="sibTrans2D1" presStyleIdx="0" presStyleCnt="5" custScaleY="183058" custLinFactNeighborX="40703" custLinFactNeighborY="-72609"/>
      <dgm:spPr/>
      <dgm:t>
        <a:bodyPr/>
        <a:lstStyle/>
        <a:p>
          <a:endParaRPr lang="ru-RU"/>
        </a:p>
      </dgm:t>
    </dgm:pt>
    <dgm:pt modelId="{602EC6E8-1B58-4F37-8016-AF49C665336C}" type="pres">
      <dgm:prSet presAssocID="{576F182D-EBA0-44CD-AC79-466CAC0B0CD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6C760F-B9BD-44B6-8BDA-F33D568D4E62}" type="pres">
      <dgm:prSet presAssocID="{7E7D6DDF-D23A-455A-8128-DB3B4BD4D1BD}" presName="node" presStyleLbl="node1" presStyleIdx="1" presStyleCnt="5" custScaleX="102245" custScaleY="159464" custRadScaleRad="125213" custRadScaleInc="7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0DAE9-3D65-4BFD-9B19-6F01C693E195}" type="pres">
      <dgm:prSet presAssocID="{DCC8B021-DA8D-4C6A-B5B4-35009C3EF314}" presName="sibTrans" presStyleLbl="sibTrans2D1" presStyleIdx="1" presStyleCnt="5" custScaleX="213111" custScaleY="190053" custLinFactNeighborX="20620" custLinFactNeighborY="15884"/>
      <dgm:spPr/>
      <dgm:t>
        <a:bodyPr/>
        <a:lstStyle/>
        <a:p>
          <a:endParaRPr lang="ru-RU"/>
        </a:p>
      </dgm:t>
    </dgm:pt>
    <dgm:pt modelId="{287F90D5-6585-46AD-9D37-B4176D8D5F5D}" type="pres">
      <dgm:prSet presAssocID="{DCC8B021-DA8D-4C6A-B5B4-35009C3EF31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31172E7-96FD-4736-BED4-5F7AE9CF7C9A}" type="pres">
      <dgm:prSet presAssocID="{9BC70776-B076-4053-9EDE-9F0E10CA784A}" presName="node" presStyleLbl="node1" presStyleIdx="2" presStyleCnt="5" custScaleX="156997" custScaleY="98059" custRadScaleRad="107951" custRadScaleInc="-1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BAC18-BB2D-4867-9E03-CBCD7CA0B157}" type="pres">
      <dgm:prSet presAssocID="{7B4B69FE-548E-40F7-9561-5A9B69128531}" presName="sibTrans" presStyleLbl="sibTrans2D1" presStyleIdx="2" presStyleCnt="5" custScaleX="107932" custScaleY="190053" custLinFactNeighborX="950" custLinFactNeighborY="18287"/>
      <dgm:spPr/>
      <dgm:t>
        <a:bodyPr/>
        <a:lstStyle/>
        <a:p>
          <a:endParaRPr lang="ru-RU"/>
        </a:p>
      </dgm:t>
    </dgm:pt>
    <dgm:pt modelId="{F81A9399-03A2-4F7A-81E4-6F5B35BDBF51}" type="pres">
      <dgm:prSet presAssocID="{7B4B69FE-548E-40F7-9561-5A9B6912853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6BA011D-5718-4043-A7CA-B92678F37881}" type="pres">
      <dgm:prSet presAssocID="{7B215E0C-E924-4265-B753-D0198EA782C9}" presName="node" presStyleLbl="node1" presStyleIdx="3" presStyleCnt="5" custScaleX="159923" custRadScaleRad="117090" custRadScaleInc="2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DFCC4-57FA-457B-8C10-45129F7D9CEE}" type="pres">
      <dgm:prSet presAssocID="{6FAD29C1-97B9-4911-9DBE-ADDEB7551950}" presName="sibTrans" presStyleLbl="sibTrans2D1" presStyleIdx="3" presStyleCnt="5" custScaleX="205288" custScaleY="190053"/>
      <dgm:spPr/>
      <dgm:t>
        <a:bodyPr/>
        <a:lstStyle/>
        <a:p>
          <a:endParaRPr lang="ru-RU"/>
        </a:p>
      </dgm:t>
    </dgm:pt>
    <dgm:pt modelId="{78480778-FFB4-4EC8-AEF2-2B1179DBF5F8}" type="pres">
      <dgm:prSet presAssocID="{6FAD29C1-97B9-4911-9DBE-ADDEB755195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B6C6485-BECD-4587-977E-4295AE26C8DD}" type="pres">
      <dgm:prSet presAssocID="{FFCA92DA-4148-4BEA-99DC-F6459DC4175A}" presName="node" presStyleLbl="node1" presStyleIdx="4" presStyleCnt="5" custScaleY="159464" custRadScaleRad="136115" custRadScaleInc="-11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61EBA-B901-48A0-8309-30E6BAD8F025}" type="pres">
      <dgm:prSet presAssocID="{8FDC47AF-12E3-4AB5-B0FB-89BAA56CC402}" presName="sibTrans" presStyleLbl="sibTrans2D1" presStyleIdx="4" presStyleCnt="5" custScaleY="190126" custLinFactNeighborX="-21724" custLinFactNeighborY="-74482"/>
      <dgm:spPr/>
      <dgm:t>
        <a:bodyPr/>
        <a:lstStyle/>
        <a:p>
          <a:endParaRPr lang="ru-RU"/>
        </a:p>
      </dgm:t>
    </dgm:pt>
    <dgm:pt modelId="{3F25F8F7-EF10-492B-9912-0F190832F549}" type="pres">
      <dgm:prSet presAssocID="{8FDC47AF-12E3-4AB5-B0FB-89BAA56CC40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33A4B3C-3BB7-4197-A42D-651C783358CA}" type="presOf" srcId="{9BC70776-B076-4053-9EDE-9F0E10CA784A}" destId="{231172E7-96FD-4736-BED4-5F7AE9CF7C9A}" srcOrd="0" destOrd="0" presId="urn:microsoft.com/office/officeart/2005/8/layout/cycle2"/>
    <dgm:cxn modelId="{FA65BDAD-E8A4-416D-8E14-5037A10721CD}" type="presOf" srcId="{7B4B69FE-548E-40F7-9561-5A9B69128531}" destId="{F81A9399-03A2-4F7A-81E4-6F5B35BDBF51}" srcOrd="1" destOrd="0" presId="urn:microsoft.com/office/officeart/2005/8/layout/cycle2"/>
    <dgm:cxn modelId="{008756C7-C549-4A77-A031-E64CE837467C}" type="presOf" srcId="{DCC8B021-DA8D-4C6A-B5B4-35009C3EF314}" destId="{287F90D5-6585-46AD-9D37-B4176D8D5F5D}" srcOrd="1" destOrd="0" presId="urn:microsoft.com/office/officeart/2005/8/layout/cycle2"/>
    <dgm:cxn modelId="{765BD94D-2218-4593-8EBC-C519ACE53A89}" srcId="{DDDA31C5-1BBA-4BF5-AC65-1C55146C1609}" destId="{FFCA92DA-4148-4BEA-99DC-F6459DC4175A}" srcOrd="4" destOrd="0" parTransId="{FC63B45F-F1A1-4434-B0B2-A61499B81F54}" sibTransId="{8FDC47AF-12E3-4AB5-B0FB-89BAA56CC402}"/>
    <dgm:cxn modelId="{4FCB69D4-9EC8-4E7B-9D42-59CF97F49256}" srcId="{DDDA31C5-1BBA-4BF5-AC65-1C55146C1609}" destId="{7B215E0C-E924-4265-B753-D0198EA782C9}" srcOrd="3" destOrd="0" parTransId="{812F3085-2C5E-4FBF-B692-0415E477278B}" sibTransId="{6FAD29C1-97B9-4911-9DBE-ADDEB7551950}"/>
    <dgm:cxn modelId="{E9F87328-A786-45E6-A516-0963183D9A33}" srcId="{DDDA31C5-1BBA-4BF5-AC65-1C55146C1609}" destId="{80A01604-F674-4255-8DB0-4DB625E5D4E7}" srcOrd="0" destOrd="0" parTransId="{4F0443FF-2A2E-4557-BE06-0B643413DBF8}" sibTransId="{576F182D-EBA0-44CD-AC79-466CAC0B0CDD}"/>
    <dgm:cxn modelId="{9203B4F1-C5B1-44EF-8E3F-8498ECC72D20}" type="presOf" srcId="{80A01604-F674-4255-8DB0-4DB625E5D4E7}" destId="{E5EDA91F-5E21-404F-8C88-E3EECD95BC08}" srcOrd="0" destOrd="0" presId="urn:microsoft.com/office/officeart/2005/8/layout/cycle2"/>
    <dgm:cxn modelId="{CCD557EF-4D4A-4332-8A47-933349D5D659}" type="presOf" srcId="{8FDC47AF-12E3-4AB5-B0FB-89BAA56CC402}" destId="{3F25F8F7-EF10-492B-9912-0F190832F549}" srcOrd="1" destOrd="0" presId="urn:microsoft.com/office/officeart/2005/8/layout/cycle2"/>
    <dgm:cxn modelId="{858EA61B-A9D0-40AC-994E-78EB83EE3812}" type="presOf" srcId="{7B215E0C-E924-4265-B753-D0198EA782C9}" destId="{56BA011D-5718-4043-A7CA-B92678F37881}" srcOrd="0" destOrd="0" presId="urn:microsoft.com/office/officeart/2005/8/layout/cycle2"/>
    <dgm:cxn modelId="{5E10DD49-F389-4E3B-9C2F-58CE7604E801}" type="presOf" srcId="{576F182D-EBA0-44CD-AC79-466CAC0B0CDD}" destId="{F1C646E1-A52A-4CDD-9C4D-4596A34D7956}" srcOrd="0" destOrd="0" presId="urn:microsoft.com/office/officeart/2005/8/layout/cycle2"/>
    <dgm:cxn modelId="{88FEBDD4-C8C5-4266-9E10-C66107D8335D}" type="presOf" srcId="{6FAD29C1-97B9-4911-9DBE-ADDEB7551950}" destId="{78480778-FFB4-4EC8-AEF2-2B1179DBF5F8}" srcOrd="1" destOrd="0" presId="urn:microsoft.com/office/officeart/2005/8/layout/cycle2"/>
    <dgm:cxn modelId="{285FB10F-7D48-4E7A-9B6B-A3F78B4DFBFE}" type="presOf" srcId="{7B4B69FE-548E-40F7-9561-5A9B69128531}" destId="{56DBAC18-BB2D-4867-9E03-CBCD7CA0B157}" srcOrd="0" destOrd="0" presId="urn:microsoft.com/office/officeart/2005/8/layout/cycle2"/>
    <dgm:cxn modelId="{37BA9FA7-6995-4656-B7B3-E9B9DC240B9C}" type="presOf" srcId="{8FDC47AF-12E3-4AB5-B0FB-89BAA56CC402}" destId="{B1561EBA-B901-48A0-8309-30E6BAD8F025}" srcOrd="0" destOrd="0" presId="urn:microsoft.com/office/officeart/2005/8/layout/cycle2"/>
    <dgm:cxn modelId="{D6657089-3894-4650-A288-121C97E41473}" type="presOf" srcId="{6FAD29C1-97B9-4911-9DBE-ADDEB7551950}" destId="{096DFCC4-57FA-457B-8C10-45129F7D9CEE}" srcOrd="0" destOrd="0" presId="urn:microsoft.com/office/officeart/2005/8/layout/cycle2"/>
    <dgm:cxn modelId="{84E931F7-560B-4610-9C56-FBAAEFBB8562}" srcId="{DDDA31C5-1BBA-4BF5-AC65-1C55146C1609}" destId="{9BC70776-B076-4053-9EDE-9F0E10CA784A}" srcOrd="2" destOrd="0" parTransId="{C1444DFC-5D6C-4A0E-8548-3C1E8B0E0992}" sibTransId="{7B4B69FE-548E-40F7-9561-5A9B69128531}"/>
    <dgm:cxn modelId="{3C326379-5EF0-4138-86BE-F25CF8E7E099}" type="presOf" srcId="{576F182D-EBA0-44CD-AC79-466CAC0B0CDD}" destId="{602EC6E8-1B58-4F37-8016-AF49C665336C}" srcOrd="1" destOrd="0" presId="urn:microsoft.com/office/officeart/2005/8/layout/cycle2"/>
    <dgm:cxn modelId="{8E364942-D44D-48BD-A206-DCF8B9345C31}" type="presOf" srcId="{DCC8B021-DA8D-4C6A-B5B4-35009C3EF314}" destId="{FD60DAE9-3D65-4BFD-9B19-6F01C693E195}" srcOrd="0" destOrd="0" presId="urn:microsoft.com/office/officeart/2005/8/layout/cycle2"/>
    <dgm:cxn modelId="{6F9ACA96-4E54-4AD9-A17F-27AA2A26E8E6}" type="presOf" srcId="{DDDA31C5-1BBA-4BF5-AC65-1C55146C1609}" destId="{D5F61F4C-BB48-4F4C-AAC1-693AAB651840}" srcOrd="0" destOrd="0" presId="urn:microsoft.com/office/officeart/2005/8/layout/cycle2"/>
    <dgm:cxn modelId="{2730FC91-D1BA-4C82-906D-9CF582BFC514}" srcId="{DDDA31C5-1BBA-4BF5-AC65-1C55146C1609}" destId="{7E7D6DDF-D23A-455A-8128-DB3B4BD4D1BD}" srcOrd="1" destOrd="0" parTransId="{D7C7AA1F-9F19-4A52-9235-AEF8A60DD009}" sibTransId="{DCC8B021-DA8D-4C6A-B5B4-35009C3EF314}"/>
    <dgm:cxn modelId="{DADA9BBD-E773-4770-81BD-B6FD3ABD29FC}" type="presOf" srcId="{7E7D6DDF-D23A-455A-8128-DB3B4BD4D1BD}" destId="{D16C760F-B9BD-44B6-8BDA-F33D568D4E62}" srcOrd="0" destOrd="0" presId="urn:microsoft.com/office/officeart/2005/8/layout/cycle2"/>
    <dgm:cxn modelId="{C60E3553-D61B-4770-806F-1D557C9DF854}" type="presOf" srcId="{FFCA92DA-4148-4BEA-99DC-F6459DC4175A}" destId="{3B6C6485-BECD-4587-977E-4295AE26C8DD}" srcOrd="0" destOrd="0" presId="urn:microsoft.com/office/officeart/2005/8/layout/cycle2"/>
    <dgm:cxn modelId="{4C342200-6FA7-4180-8C36-26D4511681A2}" type="presParOf" srcId="{D5F61F4C-BB48-4F4C-AAC1-693AAB651840}" destId="{E5EDA91F-5E21-404F-8C88-E3EECD95BC08}" srcOrd="0" destOrd="0" presId="urn:microsoft.com/office/officeart/2005/8/layout/cycle2"/>
    <dgm:cxn modelId="{12EFAED3-83D5-465D-A733-07AA5F0F51E2}" type="presParOf" srcId="{D5F61F4C-BB48-4F4C-AAC1-693AAB651840}" destId="{F1C646E1-A52A-4CDD-9C4D-4596A34D7956}" srcOrd="1" destOrd="0" presId="urn:microsoft.com/office/officeart/2005/8/layout/cycle2"/>
    <dgm:cxn modelId="{279AC84F-76A6-42BA-9C96-2CB4E39C456F}" type="presParOf" srcId="{F1C646E1-A52A-4CDD-9C4D-4596A34D7956}" destId="{602EC6E8-1B58-4F37-8016-AF49C665336C}" srcOrd="0" destOrd="0" presId="urn:microsoft.com/office/officeart/2005/8/layout/cycle2"/>
    <dgm:cxn modelId="{4454F8D8-D2B5-41DF-812D-9B05C0A3FE20}" type="presParOf" srcId="{D5F61F4C-BB48-4F4C-AAC1-693AAB651840}" destId="{D16C760F-B9BD-44B6-8BDA-F33D568D4E62}" srcOrd="2" destOrd="0" presId="urn:microsoft.com/office/officeart/2005/8/layout/cycle2"/>
    <dgm:cxn modelId="{5983FF79-53F9-4316-8070-DD5B1BEA7A90}" type="presParOf" srcId="{D5F61F4C-BB48-4F4C-AAC1-693AAB651840}" destId="{FD60DAE9-3D65-4BFD-9B19-6F01C693E195}" srcOrd="3" destOrd="0" presId="urn:microsoft.com/office/officeart/2005/8/layout/cycle2"/>
    <dgm:cxn modelId="{3D597630-D19A-48A4-A985-E4DDF6AD40E4}" type="presParOf" srcId="{FD60DAE9-3D65-4BFD-9B19-6F01C693E195}" destId="{287F90D5-6585-46AD-9D37-B4176D8D5F5D}" srcOrd="0" destOrd="0" presId="urn:microsoft.com/office/officeart/2005/8/layout/cycle2"/>
    <dgm:cxn modelId="{7F8093C1-B605-4744-AE63-09A21EEC1D26}" type="presParOf" srcId="{D5F61F4C-BB48-4F4C-AAC1-693AAB651840}" destId="{231172E7-96FD-4736-BED4-5F7AE9CF7C9A}" srcOrd="4" destOrd="0" presId="urn:microsoft.com/office/officeart/2005/8/layout/cycle2"/>
    <dgm:cxn modelId="{1AE73E45-03A7-46D4-B192-31FDFDE6FB8E}" type="presParOf" srcId="{D5F61F4C-BB48-4F4C-AAC1-693AAB651840}" destId="{56DBAC18-BB2D-4867-9E03-CBCD7CA0B157}" srcOrd="5" destOrd="0" presId="urn:microsoft.com/office/officeart/2005/8/layout/cycle2"/>
    <dgm:cxn modelId="{D05903BB-9428-4AC5-9BD0-F80F29BFDE31}" type="presParOf" srcId="{56DBAC18-BB2D-4867-9E03-CBCD7CA0B157}" destId="{F81A9399-03A2-4F7A-81E4-6F5B35BDBF51}" srcOrd="0" destOrd="0" presId="urn:microsoft.com/office/officeart/2005/8/layout/cycle2"/>
    <dgm:cxn modelId="{BDE551C9-B0E2-4971-938B-523420052DD1}" type="presParOf" srcId="{D5F61F4C-BB48-4F4C-AAC1-693AAB651840}" destId="{56BA011D-5718-4043-A7CA-B92678F37881}" srcOrd="6" destOrd="0" presId="urn:microsoft.com/office/officeart/2005/8/layout/cycle2"/>
    <dgm:cxn modelId="{AD53D947-E8BC-4B28-A41B-68AB199E9BA7}" type="presParOf" srcId="{D5F61F4C-BB48-4F4C-AAC1-693AAB651840}" destId="{096DFCC4-57FA-457B-8C10-45129F7D9CEE}" srcOrd="7" destOrd="0" presId="urn:microsoft.com/office/officeart/2005/8/layout/cycle2"/>
    <dgm:cxn modelId="{F5EC82E1-D1BD-4C81-817A-8C24451FC80B}" type="presParOf" srcId="{096DFCC4-57FA-457B-8C10-45129F7D9CEE}" destId="{78480778-FFB4-4EC8-AEF2-2B1179DBF5F8}" srcOrd="0" destOrd="0" presId="urn:microsoft.com/office/officeart/2005/8/layout/cycle2"/>
    <dgm:cxn modelId="{23BACF4C-2276-409D-A8FC-0C35EC76D14C}" type="presParOf" srcId="{D5F61F4C-BB48-4F4C-AAC1-693AAB651840}" destId="{3B6C6485-BECD-4587-977E-4295AE26C8DD}" srcOrd="8" destOrd="0" presId="urn:microsoft.com/office/officeart/2005/8/layout/cycle2"/>
    <dgm:cxn modelId="{BF62DBCC-1B7F-45EF-A1D0-876847D5C08A}" type="presParOf" srcId="{D5F61F4C-BB48-4F4C-AAC1-693AAB651840}" destId="{B1561EBA-B901-48A0-8309-30E6BAD8F025}" srcOrd="9" destOrd="0" presId="urn:microsoft.com/office/officeart/2005/8/layout/cycle2"/>
    <dgm:cxn modelId="{4683C016-BCB9-4816-9663-D04BD90B7613}" type="presParOf" srcId="{B1561EBA-B901-48A0-8309-30E6BAD8F025}" destId="{3F25F8F7-EF10-492B-9912-0F190832F5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DA91F-5E21-404F-8C88-E3EECD95BC08}">
      <dsp:nvSpPr>
        <dsp:cNvPr id="0" name=""/>
        <dsp:cNvSpPr/>
      </dsp:nvSpPr>
      <dsp:spPr>
        <a:xfrm>
          <a:off x="3000396" y="0"/>
          <a:ext cx="2140687" cy="1531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Water pollution</a:t>
          </a:r>
          <a:endParaRPr lang="ru-RU" sz="1800" b="1" kern="1200" dirty="0"/>
        </a:p>
      </dsp:txBody>
      <dsp:txXfrm>
        <a:off x="3313892" y="224235"/>
        <a:ext cx="1513695" cy="1082703"/>
      </dsp:txXfrm>
    </dsp:sp>
    <dsp:sp modelId="{F1C646E1-A52A-4CDD-9C4D-4596A34D7956}">
      <dsp:nvSpPr>
        <dsp:cNvPr id="0" name=""/>
        <dsp:cNvSpPr/>
      </dsp:nvSpPr>
      <dsp:spPr>
        <a:xfrm rot="1662823">
          <a:off x="5317251" y="598322"/>
          <a:ext cx="535221" cy="945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26461" y="750184"/>
        <a:ext cx="374655" cy="567594"/>
      </dsp:txXfrm>
    </dsp:sp>
    <dsp:sp modelId="{D16C760F-B9BD-44B6-8BDA-F33D568D4E62}">
      <dsp:nvSpPr>
        <dsp:cNvPr id="0" name=""/>
        <dsp:cNvSpPr/>
      </dsp:nvSpPr>
      <dsp:spPr>
        <a:xfrm>
          <a:off x="5786472" y="857259"/>
          <a:ext cx="1565547" cy="244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Air pollution</a:t>
          </a:r>
          <a:endParaRPr lang="ru-RU" sz="1900" b="1" kern="1200" dirty="0"/>
        </a:p>
      </dsp:txBody>
      <dsp:txXfrm>
        <a:off x="6015741" y="1214833"/>
        <a:ext cx="1107009" cy="1726521"/>
      </dsp:txXfrm>
    </dsp:sp>
    <dsp:sp modelId="{FD60DAE9-3D65-4BFD-9B19-6F01C693E195}">
      <dsp:nvSpPr>
        <dsp:cNvPr id="0" name=""/>
        <dsp:cNvSpPr/>
      </dsp:nvSpPr>
      <dsp:spPr>
        <a:xfrm rot="6821815">
          <a:off x="5763539" y="2924770"/>
          <a:ext cx="631359" cy="982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896304" y="3034479"/>
        <a:ext cx="441951" cy="589282"/>
      </dsp:txXfrm>
    </dsp:sp>
    <dsp:sp modelId="{231172E7-96FD-4736-BED4-5F7AE9CF7C9A}">
      <dsp:nvSpPr>
        <dsp:cNvPr id="0" name=""/>
        <dsp:cNvSpPr/>
      </dsp:nvSpPr>
      <dsp:spPr>
        <a:xfrm>
          <a:off x="4382712" y="3570644"/>
          <a:ext cx="2403895" cy="1501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Land pollution</a:t>
          </a:r>
          <a:endParaRPr lang="ru-RU" sz="1900" b="1" kern="1200" dirty="0"/>
        </a:p>
      </dsp:txBody>
      <dsp:txXfrm>
        <a:off x="4734754" y="3790527"/>
        <a:ext cx="1699811" cy="1061687"/>
      </dsp:txXfrm>
    </dsp:sp>
    <dsp:sp modelId="{56DBAC18-BB2D-4867-9E03-CBCD7CA0B157}">
      <dsp:nvSpPr>
        <dsp:cNvPr id="0" name=""/>
        <dsp:cNvSpPr/>
      </dsp:nvSpPr>
      <dsp:spPr>
        <a:xfrm rot="10817011">
          <a:off x="3940955" y="3917472"/>
          <a:ext cx="329936" cy="982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039935" y="4114145"/>
        <a:ext cx="230955" cy="589282"/>
      </dsp:txXfrm>
    </dsp:sp>
    <dsp:sp modelId="{56BA011D-5718-4043-A7CA-B92678F37881}">
      <dsp:nvSpPr>
        <dsp:cNvPr id="0" name=""/>
        <dsp:cNvSpPr/>
      </dsp:nvSpPr>
      <dsp:spPr>
        <a:xfrm>
          <a:off x="1357326" y="3540924"/>
          <a:ext cx="2448697" cy="1531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Destroying</a:t>
          </a:r>
          <a:r>
            <a:rPr lang="ru-RU" sz="1900" b="1" kern="1200" dirty="0" smtClean="0"/>
            <a:t> </a:t>
          </a:r>
          <a:r>
            <a:rPr lang="en-US" sz="1900" b="1" kern="1200" dirty="0" smtClean="0"/>
            <a:t>of ozone layer</a:t>
          </a:r>
          <a:endParaRPr lang="ru-RU" sz="1900" b="1" kern="1200" dirty="0"/>
        </a:p>
      </dsp:txBody>
      <dsp:txXfrm>
        <a:off x="1715929" y="3765159"/>
        <a:ext cx="1731491" cy="1082703"/>
      </dsp:txXfrm>
    </dsp:sp>
    <dsp:sp modelId="{096DFCC4-57FA-457B-8C10-45129F7D9CEE}">
      <dsp:nvSpPr>
        <dsp:cNvPr id="0" name=""/>
        <dsp:cNvSpPr/>
      </dsp:nvSpPr>
      <dsp:spPr>
        <a:xfrm rot="14803147">
          <a:off x="1877166" y="2842153"/>
          <a:ext cx="571458" cy="982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996764" y="3117320"/>
        <a:ext cx="400021" cy="589282"/>
      </dsp:txXfrm>
    </dsp:sp>
    <dsp:sp modelId="{3B6C6485-BECD-4587-977E-4295AE26C8DD}">
      <dsp:nvSpPr>
        <dsp:cNvPr id="0" name=""/>
        <dsp:cNvSpPr/>
      </dsp:nvSpPr>
      <dsp:spPr>
        <a:xfrm>
          <a:off x="857261" y="857257"/>
          <a:ext cx="1531173" cy="244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Global warming</a:t>
          </a:r>
          <a:endParaRPr lang="ru-RU" sz="1900" b="1" kern="1200" dirty="0"/>
        </a:p>
      </dsp:txBody>
      <dsp:txXfrm>
        <a:off x="1081496" y="1214831"/>
        <a:ext cx="1082703" cy="1726521"/>
      </dsp:txXfrm>
    </dsp:sp>
    <dsp:sp modelId="{B1561EBA-B901-48A0-8309-30E6BAD8F025}">
      <dsp:nvSpPr>
        <dsp:cNvPr id="0" name=""/>
        <dsp:cNvSpPr/>
      </dsp:nvSpPr>
      <dsp:spPr>
        <a:xfrm rot="19908046">
          <a:off x="2394977" y="587701"/>
          <a:ext cx="520669" cy="982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404247" y="821110"/>
        <a:ext cx="364468" cy="58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40B68B-B307-4D3B-ABA7-E005E36D485F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78C49C-88F8-473E-8266-D06E0301B34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0484"/>
            <a:ext cx="9144000" cy="371703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/>
              <a:t>Global ecological problems of the Earth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157692"/>
      </p:ext>
    </p:extLst>
  </p:cSld>
  <p:clrMapOvr>
    <a:masterClrMapping/>
  </p:clrMapOvr>
  <p:transition advTm="1161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Protect and save the nature!!!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the three R`s: reduce, reuse, recycle!!!!</a:t>
            </a:r>
          </a:p>
          <a:p>
            <a:r>
              <a:rPr lang="en-US" dirty="0" smtClean="0"/>
              <a:t>Put your litter in the bin!!!</a:t>
            </a:r>
          </a:p>
          <a:p>
            <a:r>
              <a:rPr lang="en-US" dirty="0" smtClean="0"/>
              <a:t>Never cut down baby trees!!!</a:t>
            </a:r>
          </a:p>
          <a:p>
            <a:r>
              <a:rPr lang="en-US" dirty="0" smtClean="0"/>
              <a:t>Don`t hurt animals!!!</a:t>
            </a:r>
          </a:p>
          <a:p>
            <a:r>
              <a:rPr lang="en-US" dirty="0" smtClean="0"/>
              <a:t>Protect wildlife, plants and trees!!!</a:t>
            </a:r>
          </a:p>
          <a:p>
            <a:r>
              <a:rPr lang="en-US" dirty="0" smtClean="0"/>
              <a:t>Feed birds in winter!!!</a:t>
            </a:r>
          </a:p>
          <a:p>
            <a:r>
              <a:rPr lang="en-US" dirty="0" smtClean="0"/>
              <a:t>Plant trees and flowers!!!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3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i="1" dirty="0" smtClean="0"/>
              <a:t>Be a friend to the nature!!!</a:t>
            </a:r>
            <a:endParaRPr lang="ru-RU" i="1" dirty="0"/>
          </a:p>
        </p:txBody>
      </p:sp>
      <p:pic>
        <p:nvPicPr>
          <p:cNvPr id="10" name="Содержимое 9" descr="16537670000864fbd04cbc32cdeb0289a815b31d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387" y="1881981"/>
            <a:ext cx="2943225" cy="3962400"/>
          </a:xfrm>
        </p:spPr>
      </p:pic>
    </p:spTree>
    <p:extLst>
      <p:ext uri="{BB962C8B-B14F-4D97-AF65-F5344CB8AC3E}">
        <p14:creationId xmlns:p14="http://schemas.microsoft.com/office/powerpoint/2010/main" val="156025533"/>
      </p:ext>
    </p:extLst>
  </p:cSld>
  <p:clrMapOvr>
    <a:masterClrMapping/>
  </p:clrMapOvr>
  <p:transition advTm="11485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7846209"/>
              </p:ext>
            </p:extLst>
          </p:nvPr>
        </p:nvGraphicFramePr>
        <p:xfrm>
          <a:off x="357158" y="1357298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z="4400" dirty="0" smtClean="0"/>
              <a:t>The  main problems are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7" name="Содержимое 6" descr="49ZYMPCA4OXI1ECAOCUWS6CAU1DQ4PCAVEN1LZCASM97JBCAHYZJ2RCAWZ526QCACJ9D6DCAM4W3GUCA3MFDLMCAG2S4DPCAZGWRNLCARXXR1TCAZISPEBCA01NN92CATD8YQ8CACFYAJFCASSVXV7CAW19HOD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00364" y="2857496"/>
            <a:ext cx="2857520" cy="2071702"/>
          </a:xfrm>
        </p:spPr>
      </p:pic>
    </p:spTree>
    <p:extLst>
      <p:ext uri="{BB962C8B-B14F-4D97-AF65-F5344CB8AC3E}">
        <p14:creationId xmlns:p14="http://schemas.microsoft.com/office/powerpoint/2010/main" val="3785747152"/>
      </p:ext>
    </p:extLst>
  </p:cSld>
  <p:clrMapOvr>
    <a:masterClrMapping/>
  </p:clrMapOvr>
  <p:transition advTm="6579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layer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protecting layer of our planet. It protects us from UV and  other high radiation.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has holes.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lex\Desktop\ozone-layer-chemica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4864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esktop\1368218980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572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26277"/>
      </p:ext>
    </p:extLst>
  </p:cSld>
  <p:clrMapOvr>
    <a:masterClrMapping/>
  </p:clrMapOvr>
  <p:transition advTm="16187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en-US" sz="4800" dirty="0" smtClean="0"/>
              <a:t>    </a:t>
            </a:r>
            <a:r>
              <a:rPr lang="en-US" sz="4800" dirty="0" smtClean="0"/>
              <a:t>The </a:t>
            </a:r>
            <a:r>
              <a:rPr lang="en-US" sz="4800" dirty="0" smtClean="0"/>
              <a:t>planet  without ozone </a:t>
            </a:r>
            <a:r>
              <a:rPr lang="en-US" sz="4800" dirty="0" smtClean="0"/>
              <a:t>layer.</a:t>
            </a:r>
            <a:endParaRPr lang="ru-RU" sz="4800" dirty="0"/>
          </a:p>
        </p:txBody>
      </p:sp>
      <p:pic>
        <p:nvPicPr>
          <p:cNvPr id="4" name="Содержимое 3" descr="планета без озонового сло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28800"/>
            <a:ext cx="7429552" cy="4679171"/>
          </a:xfrm>
        </p:spPr>
      </p:pic>
    </p:spTree>
    <p:extLst>
      <p:ext uri="{BB962C8B-B14F-4D97-AF65-F5344CB8AC3E}">
        <p14:creationId xmlns:p14="http://schemas.microsoft.com/office/powerpoint/2010/main" val="1154201908"/>
      </p:ext>
    </p:extLst>
  </p:cSld>
  <p:clrMapOvr>
    <a:masterClrMapping/>
  </p:clrMapOvr>
  <p:transition advTm="489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2800" b="1" i="1" u="sng" dirty="0" smtClean="0"/>
              <a:t>Global warming </a:t>
            </a:r>
            <a:r>
              <a:rPr lang="en-US" sz="2800" dirty="0" smtClean="0"/>
              <a:t>is sometimes referred as the greenhouse effect. It means that atmosphere becomes warmer. </a:t>
            </a:r>
            <a:endParaRPr lang="ru-RU" sz="2800" dirty="0"/>
          </a:p>
        </p:txBody>
      </p:sp>
      <p:pic>
        <p:nvPicPr>
          <p:cNvPr id="2051" name="Picture 3" descr="C:\Users\Alex\Desktop\shutterstock_earth_fever.jpg.CROP.original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030852" cy="45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ex\Desktop\global_war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72896"/>
      </p:ext>
    </p:extLst>
  </p:cSld>
  <p:clrMapOvr>
    <a:masterClrMapping/>
  </p:clrMapOvr>
  <p:transition advTm="15593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u="sng" dirty="0" smtClean="0"/>
              <a:t>Water</a:t>
            </a:r>
            <a:r>
              <a:rPr lang="en-US" sz="2800" dirty="0" smtClean="0"/>
              <a:t> is necessary for our life. all organisms contain it, some drink it and some live in it.</a:t>
            </a:r>
            <a:endParaRPr lang="ru-RU" sz="2800" dirty="0"/>
          </a:p>
        </p:txBody>
      </p:sp>
      <p:pic>
        <p:nvPicPr>
          <p:cNvPr id="3075" name="Picture 3" descr="C:\Users\Alex\Desktop\china_water_pollutio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" y="3176247"/>
            <a:ext cx="538619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ex\Desktop\industrial-pollution-on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0405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2034"/>
      </p:ext>
    </p:extLst>
  </p:cSld>
  <p:clrMapOvr>
    <a:masterClrMapping/>
  </p:clrMapOvr>
  <p:transition advTm="15343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2000" b="1" i="1" u="sng" dirty="0" smtClean="0"/>
              <a:t>Air</a:t>
            </a:r>
            <a:r>
              <a:rPr lang="en-US" sz="2000" dirty="0" smtClean="0"/>
              <a:t>  is the most essential element for all living. but people play a big role on it`s polluting. Asthma, cancer, acid rains  are only a few causes of air pollution.</a:t>
            </a:r>
            <a:endParaRPr lang="ru-RU" sz="2000" dirty="0"/>
          </a:p>
        </p:txBody>
      </p:sp>
      <p:pic>
        <p:nvPicPr>
          <p:cNvPr id="4098" name="Picture 2" descr="C:\Users\Alex\Desktop\-3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38405" cy="38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\Desktop\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4108545" cy="31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40441"/>
      </p:ext>
    </p:extLst>
  </p:cSld>
  <p:clrMapOvr>
    <a:masterClrMapping/>
  </p:clrMapOvr>
  <p:transition advTm="15157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en-US" sz="2800" b="1" i="1" u="sng" dirty="0" smtClean="0"/>
              <a:t>Land</a:t>
            </a:r>
            <a:r>
              <a:rPr lang="en-US" sz="2800" dirty="0" smtClean="0"/>
              <a:t> </a:t>
            </a:r>
            <a:r>
              <a:rPr lang="en-US" sz="2800" dirty="0" smtClean="0"/>
              <a:t>is our home. but our home is in a big trouble and needs “first aid”. The land is very dirty. it is full of litter.</a:t>
            </a:r>
            <a:endParaRPr lang="ru-RU" sz="2800" dirty="0"/>
          </a:p>
        </p:txBody>
      </p:sp>
      <p:pic>
        <p:nvPicPr>
          <p:cNvPr id="5" name="Содержимое 4" descr="16639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732" y="3101853"/>
            <a:ext cx="4824536" cy="3478330"/>
          </a:xfrm>
        </p:spPr>
      </p:pic>
      <p:pic>
        <p:nvPicPr>
          <p:cNvPr id="5122" name="Picture 2" descr="C:\Users\Alex\Desktop\landfill-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9" y="1628800"/>
            <a:ext cx="831618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20575"/>
      </p:ext>
    </p:extLst>
  </p:cSld>
  <p:clrMapOvr>
    <a:masterClrMapping/>
  </p:clrMapOvr>
  <p:transition advTm="15859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8" y="-18326"/>
            <a:ext cx="9114331" cy="128708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There are many different groups which try to find solutions to the problems of pollution at the national and international level.</a:t>
            </a:r>
            <a:endParaRPr lang="ru-RU" sz="2400" dirty="0"/>
          </a:p>
        </p:txBody>
      </p:sp>
      <p:pic>
        <p:nvPicPr>
          <p:cNvPr id="4" name="Содержимое 3" descr="48711333_greenpeacelog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764" y="1600200"/>
            <a:ext cx="7374471" cy="4525963"/>
          </a:xfrm>
        </p:spPr>
      </p:pic>
    </p:spTree>
    <p:extLst>
      <p:ext uri="{BB962C8B-B14F-4D97-AF65-F5344CB8AC3E}">
        <p14:creationId xmlns:p14="http://schemas.microsoft.com/office/powerpoint/2010/main" val="2666311505"/>
      </p:ext>
    </p:extLst>
  </p:cSld>
  <p:clrMapOvr>
    <a:masterClrMapping/>
  </p:clrMapOvr>
  <p:transition advTm="26109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</TotalTime>
  <Words>243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Global ecological problems of the Earth </vt:lpstr>
      <vt:lpstr>         The  main problems are:</vt:lpstr>
      <vt:lpstr>Ozone layer  is a protecting layer of our planet. It protects us from UV and  other high radiation. But Ozone layer has holes.</vt:lpstr>
      <vt:lpstr>    The planet  without ozone layer.</vt:lpstr>
      <vt:lpstr>Global warming is sometimes referred as the greenhouse effect. It means that atmosphere becomes warmer. </vt:lpstr>
      <vt:lpstr>Water is necessary for our life. all organisms contain it, some drink it and some live in it.</vt:lpstr>
      <vt:lpstr>Air  is the most essential element for all living. but people play a big role on it`s polluting. Asthma, cancer, acid rains  are only a few causes of air pollution.</vt:lpstr>
      <vt:lpstr>Land is our home. but our home is in a big trouble and needs “first aid”. The land is very dirty. it is full of litter.</vt:lpstr>
      <vt:lpstr>There are many different groups which try to find solutions to the problems of pollution at the national and international level.</vt:lpstr>
      <vt:lpstr>   Protect and save the nature!!!</vt:lpstr>
      <vt:lpstr>         Be a friend to the nature!!!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ecological problems of the Earth</dc:title>
  <dc:creator>Alex</dc:creator>
  <cp:lastModifiedBy>Alex</cp:lastModifiedBy>
  <cp:revision>3</cp:revision>
  <dcterms:created xsi:type="dcterms:W3CDTF">2015-01-26T22:13:01Z</dcterms:created>
  <dcterms:modified xsi:type="dcterms:W3CDTF">2015-01-26T22:35:18Z</dcterms:modified>
</cp:coreProperties>
</file>