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0" r:id="rId4"/>
    <p:sldId id="259" r:id="rId5"/>
    <p:sldId id="266" r:id="rId6"/>
    <p:sldId id="267" r:id="rId7"/>
    <p:sldId id="258" r:id="rId8"/>
    <p:sldId id="268" r:id="rId9"/>
    <p:sldId id="257" r:id="rId10"/>
    <p:sldId id="261" r:id="rId11"/>
    <p:sldId id="263" r:id="rId12"/>
    <p:sldId id="264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84" autoAdjust="0"/>
  </p:normalViewPr>
  <p:slideViewPr>
    <p:cSldViewPr>
      <p:cViewPr>
        <p:scale>
          <a:sx n="82" d="100"/>
          <a:sy n="82" d="100"/>
        </p:scale>
        <p:origin x="-10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92F168-D230-4D9C-83B6-DC35B04A0528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C017CA-9C10-49ED-9287-D89C31E645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924944"/>
            <a:ext cx="4752528" cy="3528391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Стівен Пол Джобс </a:t>
            </a: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 smtClean="0"/>
              <a:t>(24 лютого 1955 - 5 жовтня 2011), відомий як Стів </a:t>
            </a:r>
            <a:br>
              <a:rPr lang="uk-UA" sz="2400" b="1" dirty="0" smtClean="0"/>
            </a:br>
            <a:r>
              <a:rPr lang="uk-UA" sz="2400" b="1" dirty="0" smtClean="0"/>
              <a:t> Джобс – американський підприємець і винахідник. Був співзасновником, головою ради директорів і головним керуючим корпорації </a:t>
            </a:r>
            <a:r>
              <a:rPr lang="en-US" sz="2400" b="1" dirty="0" smtClean="0"/>
              <a:t>Apple</a:t>
            </a:r>
            <a:r>
              <a:rPr lang="en-US" sz="2400" b="1" dirty="0"/>
              <a:t>.</a:t>
            </a:r>
            <a:endParaRPr lang="ru-RU" sz="2400" b="1" dirty="0"/>
          </a:p>
        </p:txBody>
      </p:sp>
      <p:pic>
        <p:nvPicPr>
          <p:cNvPr id="1026" name="Picture 2" descr="http://blog.u-alex.ru/wp-content/uploads/2011/10/jo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191000" cy="300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816705"/>
      </p:ext>
    </p:extLst>
  </p:cSld>
  <p:clrMapOvr>
    <a:masterClrMapping/>
  </p:clrMapOvr>
  <p:transition spd="slow" advTm="104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664" y="2132856"/>
            <a:ext cx="612068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656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Презентація червоного </a:t>
            </a:r>
            <a:r>
              <a:rPr lang="uk-UA" dirty="0" err="1" smtClean="0"/>
              <a:t>iMac</a:t>
            </a:r>
            <a:r>
              <a:rPr lang="uk-UA" dirty="0" smtClean="0"/>
              <a:t> в Сан-Франциско </a:t>
            </a:r>
            <a:r>
              <a:rPr lang="ru-RU" dirty="0" smtClean="0"/>
              <a:t>(</a:t>
            </a:r>
            <a:r>
              <a:rPr lang="ru-RU" dirty="0"/>
              <a:t>1999</a:t>
            </a:r>
            <a:r>
              <a:rPr lang="ru-RU" dirty="0" smtClean="0"/>
              <a:t>)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57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8742">
        <p:split orient="vert"/>
      </p:transition>
    </mc:Choice>
    <mc:Fallback>
      <p:transition spd="slow" advTm="2874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707088" cy="116205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dirty="0" smtClean="0"/>
              <a:t>Перший і</a:t>
            </a:r>
            <a:r>
              <a:rPr lang="en-US" sz="4000" dirty="0" smtClean="0"/>
              <a:t>Pod (2001)</a:t>
            </a:r>
            <a:endParaRPr lang="ru-RU" sz="40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3928" y="1988840"/>
            <a:ext cx="488943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Неймовірно</a:t>
            </a:r>
            <a:r>
              <a:rPr lang="ru-RU" sz="2000" b="1" dirty="0"/>
              <a:t> </a:t>
            </a:r>
            <a:r>
              <a:rPr lang="ru-RU" sz="2000" b="1" dirty="0" err="1"/>
              <a:t>компактний</a:t>
            </a:r>
            <a:r>
              <a:rPr lang="ru-RU" sz="2000" b="1" dirty="0"/>
              <a:t> і </a:t>
            </a:r>
            <a:r>
              <a:rPr lang="ru-RU" sz="2000" b="1" dirty="0" err="1"/>
              <a:t>портативний</a:t>
            </a:r>
            <a:r>
              <a:rPr lang="ru-RU" sz="2000" b="1" dirty="0"/>
              <a:t> </a:t>
            </a:r>
            <a:r>
              <a:rPr lang="ru-RU" sz="2000" b="1" dirty="0" err="1"/>
              <a:t>музичний</a:t>
            </a:r>
            <a:r>
              <a:rPr lang="ru-RU" sz="2000" b="1" dirty="0"/>
              <a:t> </a:t>
            </a:r>
            <a:r>
              <a:rPr lang="ru-RU" sz="2000" b="1" dirty="0" err="1"/>
              <a:t>плеєр</a:t>
            </a:r>
            <a:r>
              <a:rPr lang="ru-RU" sz="2000" b="1" dirty="0"/>
              <a:t> оснащений кнопками, з </a:t>
            </a:r>
            <a:r>
              <a:rPr lang="ru-RU" sz="2000" b="1" dirty="0" err="1"/>
              <a:t>вбудованим</a:t>
            </a:r>
            <a:r>
              <a:rPr lang="ru-RU" sz="2000" b="1" dirty="0"/>
              <a:t> </a:t>
            </a:r>
            <a:r>
              <a:rPr lang="en-US" sz="2000" b="1" dirty="0"/>
              <a:t>FM-</a:t>
            </a:r>
            <a:r>
              <a:rPr lang="ru-RU" sz="2000" b="1" dirty="0" err="1"/>
              <a:t>радіо</a:t>
            </a:r>
            <a:r>
              <a:rPr lang="ru-RU" sz="2000" b="1" dirty="0"/>
              <a:t>, </a:t>
            </a:r>
            <a:r>
              <a:rPr lang="ru-RU" sz="2000" b="1" dirty="0" err="1"/>
              <a:t>крокоміром</a:t>
            </a:r>
            <a:r>
              <a:rPr lang="ru-RU" sz="2000" b="1" dirty="0"/>
              <a:t>, </a:t>
            </a:r>
            <a:r>
              <a:rPr lang="ru-RU" sz="2000" b="1" dirty="0" err="1"/>
              <a:t>кріпленням</a:t>
            </a:r>
            <a:r>
              <a:rPr lang="ru-RU" sz="2000" b="1" dirty="0"/>
              <a:t> і </a:t>
            </a:r>
            <a:r>
              <a:rPr lang="ru-RU" sz="2000" b="1" dirty="0" err="1"/>
              <a:t>безліччю</a:t>
            </a:r>
            <a:r>
              <a:rPr lang="ru-RU" sz="2000" b="1" dirty="0"/>
              <a:t>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функцій</a:t>
            </a:r>
            <a:r>
              <a:rPr lang="ru-RU" sz="20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919865"/>
      </p:ext>
    </p:extLst>
  </p:cSld>
  <p:clrMapOvr>
    <a:masterClrMapping/>
  </p:clrMapOvr>
  <p:transition spd="slow" advTm="142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/>
              <a:t>Перший </a:t>
            </a:r>
            <a:r>
              <a:rPr lang="en-US" sz="4000" dirty="0" smtClean="0"/>
              <a:t>iPhone </a:t>
            </a:r>
            <a:r>
              <a:rPr lang="ru-RU" sz="4000" dirty="0" smtClean="0"/>
              <a:t>(2007)</a:t>
            </a:r>
            <a:endParaRPr lang="ru-RU" sz="40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150" y="1823534"/>
            <a:ext cx="4116388" cy="303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2780928"/>
            <a:ext cx="3411725" cy="2517289"/>
          </a:xfrm>
        </p:spPr>
        <p:txBody>
          <a:bodyPr>
            <a:normAutofit fontScale="92500" lnSpcReduction="20000"/>
          </a:bodyPr>
          <a:lstStyle/>
          <a:p>
            <a:endParaRPr lang="ru-RU" sz="2000" b="1" dirty="0" smtClean="0"/>
          </a:p>
          <a:p>
            <a:r>
              <a:rPr lang="en-US" sz="2000" b="1" dirty="0"/>
              <a:t>iPhone - </a:t>
            </a:r>
            <a:r>
              <a:rPr lang="uk-UA" sz="2000" b="1" dirty="0"/>
              <a:t>лінійка </a:t>
            </a:r>
            <a:r>
              <a:rPr lang="uk-UA" sz="2000" b="1" dirty="0" err="1"/>
              <a:t>чотирьохдіапазонний</a:t>
            </a:r>
            <a:r>
              <a:rPr lang="uk-UA" sz="2000" b="1" dirty="0"/>
              <a:t> мультимедійних </a:t>
            </a:r>
            <a:r>
              <a:rPr lang="uk-UA" sz="2000" b="1" dirty="0" err="1"/>
              <a:t>смартфонів</a:t>
            </a:r>
            <a:r>
              <a:rPr lang="uk-UA" sz="2000" b="1" dirty="0"/>
              <a:t>, розроблена корпорацією </a:t>
            </a:r>
            <a:r>
              <a:rPr lang="en-US" sz="2000" b="1" dirty="0"/>
              <a:t>Apple. </a:t>
            </a:r>
            <a:r>
              <a:rPr lang="uk-UA" sz="2000" b="1" dirty="0" err="1"/>
              <a:t>Смартфони</a:t>
            </a:r>
            <a:r>
              <a:rPr lang="uk-UA" sz="2000" b="1" dirty="0"/>
              <a:t> поєднують в собі функціональність </a:t>
            </a:r>
            <a:r>
              <a:rPr lang="uk-UA" sz="2000" b="1" dirty="0" err="1"/>
              <a:t>плеєра</a:t>
            </a:r>
            <a:r>
              <a:rPr lang="uk-UA" sz="2000" b="1" dirty="0"/>
              <a:t> </a:t>
            </a:r>
            <a:r>
              <a:rPr lang="en-US" sz="2000" b="1" dirty="0"/>
              <a:t>iPod, </a:t>
            </a:r>
            <a:r>
              <a:rPr lang="uk-UA" sz="2000" b="1" dirty="0"/>
              <a:t>комунікатора та </a:t>
            </a:r>
            <a:r>
              <a:rPr lang="uk-UA" sz="2000" b="1" dirty="0" err="1"/>
              <a:t>інтернет-планшета</a:t>
            </a:r>
            <a:r>
              <a:rPr lang="uk-UA" sz="20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3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45">
        <p14:ferris dir="l"/>
      </p:transition>
    </mc:Choice>
    <mc:Fallback>
      <p:transition spd="slow" advTm="11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6784" cy="11620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/>
              <a:t>Перший </a:t>
            </a:r>
            <a:r>
              <a:rPr lang="en-US" sz="4000" dirty="0" err="1" smtClean="0"/>
              <a:t>iPad</a:t>
            </a:r>
            <a:r>
              <a:rPr lang="en-US" sz="4000" dirty="0" smtClean="0"/>
              <a:t> (2010)</a:t>
            </a:r>
            <a:endParaRPr lang="ru-RU" sz="40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1960" y="1844824"/>
            <a:ext cx="455606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88841"/>
            <a:ext cx="3008313" cy="3312368"/>
          </a:xfrm>
        </p:spPr>
        <p:txBody>
          <a:bodyPr>
            <a:normAutofit/>
          </a:bodyPr>
          <a:lstStyle/>
          <a:p>
            <a:r>
              <a:rPr lang="uk-UA" sz="2000" b="1" dirty="0" err="1" smtClean="0"/>
              <a:t>iPad</a:t>
            </a:r>
            <a:r>
              <a:rPr lang="uk-UA" sz="2000" b="1" dirty="0" smtClean="0"/>
              <a:t> - </a:t>
            </a:r>
            <a:r>
              <a:rPr lang="uk-UA" sz="2000" b="1" dirty="0" err="1" smtClean="0"/>
              <a:t>інтернет-планшет</a:t>
            </a:r>
            <a:r>
              <a:rPr lang="uk-UA" sz="2000" b="1" dirty="0" smtClean="0"/>
              <a:t>, що випускається компанією </a:t>
            </a:r>
            <a:r>
              <a:rPr lang="uk-UA" sz="2000" b="1" dirty="0" err="1" smtClean="0"/>
              <a:t>Apple</a:t>
            </a:r>
            <a:r>
              <a:rPr lang="uk-UA" sz="2000" b="1" dirty="0" smtClean="0"/>
              <a:t>. Пристрій був представлений на презентації в Сан-Франциско Стівом </a:t>
            </a:r>
            <a:r>
              <a:rPr lang="uk-UA" sz="2000" b="1" dirty="0" err="1" smtClean="0"/>
              <a:t>Джобсом</a:t>
            </a:r>
            <a:r>
              <a:rPr lang="uk-UA" sz="2000" b="1" dirty="0" smtClean="0"/>
              <a:t> 27 січня 2010.</a:t>
            </a:r>
            <a:endParaRPr lang="uk-UA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15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5308">
        <p14:flip dir="r"/>
      </p:transition>
    </mc:Choice>
    <mc:Fallback>
      <p:transition spd="slow" advTm="153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404813"/>
            <a:ext cx="3744416" cy="5761037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b="1" dirty="0" smtClean="0"/>
              <a:t>24 серпня 2011 Джобс оголосив про те, що він залишає </a:t>
            </a:r>
            <a:r>
              <a:rPr lang="ru-RU" sz="2000" b="1" dirty="0" smtClean="0"/>
              <a:t>посаду </a:t>
            </a:r>
            <a:r>
              <a:rPr lang="ru-RU" sz="2000" b="1" dirty="0"/>
              <a:t>генерального директора </a:t>
            </a:r>
            <a:r>
              <a:rPr lang="en-US" sz="2000" b="1" dirty="0"/>
              <a:t>Apple In</a:t>
            </a:r>
            <a:r>
              <a:rPr lang="ru-RU" sz="2000" b="1" dirty="0"/>
              <a:t>с., </a:t>
            </a:r>
            <a:r>
              <a:rPr lang="uk-UA" sz="2000" b="1" dirty="0" smtClean="0"/>
              <a:t>Оскільки більше не може "відповідати своїм обов'язкам і очікуванням".</a:t>
            </a:r>
          </a:p>
          <a:p>
            <a:pPr marL="0" indent="0" algn="just">
              <a:buNone/>
            </a:pPr>
            <a:r>
              <a:rPr lang="uk-UA" sz="2000" b="1" dirty="0" smtClean="0"/>
              <a:t>5 жовтня </a:t>
            </a:r>
            <a:r>
              <a:rPr lang="ru-RU" sz="2000" b="1" dirty="0" smtClean="0"/>
              <a:t>2011 </a:t>
            </a:r>
            <a:r>
              <a:rPr lang="ru-RU" sz="2000" b="1" dirty="0"/>
              <a:t>Джобс помер. </a:t>
            </a:r>
            <a:r>
              <a:rPr lang="uk-UA" sz="2000" b="1" dirty="0" smtClean="0"/>
              <a:t>Причиною смерті стала зупинка дихання, викликана злоякісною пухлиною підшлункової залози</a:t>
            </a:r>
          </a:p>
          <a:p>
            <a:pPr marL="0" indent="0" algn="just">
              <a:buNone/>
            </a:pPr>
            <a:r>
              <a:rPr lang="uk-UA" sz="2000" b="1" dirty="0" smtClean="0"/>
              <a:t>Похорон </a:t>
            </a:r>
            <a:r>
              <a:rPr lang="uk-UA" sz="2000" b="1" dirty="0" err="1" smtClean="0"/>
              <a:t>Джобса</a:t>
            </a:r>
            <a:r>
              <a:rPr lang="uk-UA" sz="2000" b="1" dirty="0" smtClean="0"/>
              <a:t> пройшли 7 жовтня, причому їх місце було залишено в таємниці.</a:t>
            </a:r>
          </a:p>
          <a:p>
            <a:pPr marL="0" indent="0" algn="just">
              <a:buNone/>
            </a:pPr>
            <a:r>
              <a:rPr lang="ru-RU" sz="2000" b="1" dirty="0"/>
              <a:t> </a:t>
            </a:r>
            <a:r>
              <a:rPr lang="uk-UA" sz="2000" b="1" dirty="0" smtClean="0"/>
              <a:t> Джобс був одружений. У нього залишилося четверо дітей.</a:t>
            </a:r>
            <a:endParaRPr lang="uk-UA" sz="2000" b="1" dirty="0"/>
          </a:p>
        </p:txBody>
      </p:sp>
      <p:pic>
        <p:nvPicPr>
          <p:cNvPr id="1026" name="Picture 2" descr="http://www.pravmir.ru/wp-content/uploads/2011/10/stiv-djo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620639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5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6724">
        <p14:shred/>
      </p:transition>
    </mc:Choice>
    <mc:Fallback>
      <p:transition spd="slow" advTm="267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7756525" cy="10541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Біографія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3" y="1412875"/>
            <a:ext cx="8280919" cy="4713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Стівен</a:t>
            </a:r>
            <a:r>
              <a:rPr lang="ru-RU" dirty="0"/>
              <a:t> Джобс </a:t>
            </a:r>
            <a:r>
              <a:rPr lang="uk-UA" dirty="0" smtClean="0"/>
              <a:t>народився 24 лютого 1955 в містечку </a:t>
            </a:r>
            <a:r>
              <a:rPr lang="uk-UA" dirty="0" err="1" smtClean="0"/>
              <a:t>Маунтін-В'ю</a:t>
            </a:r>
            <a:r>
              <a:rPr lang="uk-UA" dirty="0" smtClean="0"/>
              <a:t>, штат Каліфорнія. Його дитинство і юність пройшли там же, у прийомній сім'ї Пола і Клари Джобс, яким був відданий на виховання.</a:t>
            </a:r>
          </a:p>
          <a:p>
            <a:pPr algn="just"/>
            <a:r>
              <a:rPr lang="uk-UA" dirty="0" smtClean="0"/>
              <a:t>У школі, захопившись електронікою і тяжіючи до спілкування зі старшими хлопцями</a:t>
            </a:r>
            <a:r>
              <a:rPr lang="ru-RU" dirty="0" smtClean="0"/>
              <a:t>, </a:t>
            </a:r>
            <a:r>
              <a:rPr lang="uk-UA" dirty="0" smtClean="0"/>
              <a:t>Джобс знайомиться із Стівом Возняком, своїм майбутнім колегою по компанії </a:t>
            </a:r>
            <a:r>
              <a:rPr lang="en-US" dirty="0" smtClean="0"/>
              <a:t>Apple</a:t>
            </a:r>
            <a:r>
              <a:rPr lang="en-US" dirty="0"/>
              <a:t>. </a:t>
            </a:r>
            <a:r>
              <a:rPr lang="ru-RU" dirty="0"/>
              <a:t>Перша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спільна</a:t>
            </a:r>
            <a:r>
              <a:rPr lang="ru-RU" dirty="0"/>
              <a:t> робота </a:t>
            </a:r>
            <a:r>
              <a:rPr lang="uk-UA" dirty="0" smtClean="0"/>
              <a:t>межувала з хуліганством</a:t>
            </a:r>
            <a:r>
              <a:rPr lang="ru-RU" dirty="0" smtClean="0"/>
              <a:t>: </a:t>
            </a:r>
            <a:r>
              <a:rPr lang="ru-RU" dirty="0"/>
              <a:t>два </a:t>
            </a:r>
            <a:r>
              <a:rPr lang="ru-RU" dirty="0" err="1"/>
              <a:t>Стіва</a:t>
            </a:r>
            <a:r>
              <a:rPr lang="ru-RU" dirty="0"/>
              <a:t> </a:t>
            </a:r>
            <a:r>
              <a:rPr lang="ru-RU" dirty="0" err="1"/>
              <a:t>змайстрували</a:t>
            </a:r>
            <a:r>
              <a:rPr lang="ru-RU" dirty="0"/>
              <a:t> </a:t>
            </a:r>
            <a:r>
              <a:rPr lang="en-US" dirty="0" err="1" smtClean="0"/>
              <a:t>BlueBox</a:t>
            </a:r>
            <a:r>
              <a:rPr lang="en-US" dirty="0" smtClean="0"/>
              <a:t> (</a:t>
            </a:r>
            <a:r>
              <a:rPr lang="ru-RU" dirty="0" smtClean="0"/>
              <a:t> «</a:t>
            </a:r>
            <a:r>
              <a:rPr lang="ru-RU" dirty="0"/>
              <a:t>Синя коробка») - </a:t>
            </a:r>
            <a:r>
              <a:rPr lang="ru-RU" dirty="0" err="1"/>
              <a:t>пристрій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дозволяло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безкоштовні</a:t>
            </a:r>
            <a:r>
              <a:rPr lang="ru-RU" dirty="0"/>
              <a:t> </a:t>
            </a:r>
            <a:r>
              <a:rPr lang="ru-RU" dirty="0" err="1"/>
              <a:t>телефонні</a:t>
            </a:r>
            <a:r>
              <a:rPr lang="ru-RU" dirty="0"/>
              <a:t> </a:t>
            </a:r>
            <a:r>
              <a:rPr lang="ru-RU" dirty="0" err="1"/>
              <a:t>дзвінки</a:t>
            </a:r>
            <a:r>
              <a:rPr lang="ru-RU" dirty="0"/>
              <a:t> на </a:t>
            </a:r>
            <a:r>
              <a:rPr lang="ru-RU" dirty="0" err="1"/>
              <a:t>далекі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легендою,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ж </a:t>
            </a:r>
            <a:r>
              <a:rPr lang="ru-RU" dirty="0" err="1"/>
              <a:t>схеми</a:t>
            </a:r>
            <a:r>
              <a:rPr lang="ru-RU" dirty="0"/>
              <a:t> вони </a:t>
            </a:r>
            <a:r>
              <a:rPr lang="ru-RU" dirty="0" err="1"/>
              <a:t>побудували</a:t>
            </a:r>
            <a:r>
              <a:rPr lang="ru-RU" dirty="0"/>
              <a:t> перший </a:t>
            </a:r>
            <a:r>
              <a:rPr lang="ru-RU" dirty="0" err="1"/>
              <a:t>спільний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. Возняк </a:t>
            </a:r>
            <a:r>
              <a:rPr lang="ru-RU" dirty="0" err="1"/>
              <a:t>виготовляв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Берклі</a:t>
            </a:r>
            <a:r>
              <a:rPr lang="ru-RU" dirty="0"/>
              <a:t>, а Джобс, будучи </a:t>
            </a:r>
            <a:r>
              <a:rPr lang="ru-RU" dirty="0" err="1"/>
              <a:t>учнем</a:t>
            </a:r>
            <a:r>
              <a:rPr lang="ru-RU" dirty="0"/>
              <a:t> старших </a:t>
            </a:r>
            <a:r>
              <a:rPr lang="ru-RU" dirty="0" err="1"/>
              <a:t>класів</a:t>
            </a:r>
            <a:r>
              <a:rPr lang="ru-RU" dirty="0"/>
              <a:t>,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uk-UA" dirty="0" smtClean="0"/>
              <a:t>продажем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45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4961">
        <p14:honeycomb/>
      </p:transition>
    </mc:Choice>
    <mc:Fallback>
      <p:transition spd="slow" advTm="44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dirty="0" smtClean="0"/>
              <a:t>Стів Джобс і Стів Возняк </a:t>
            </a:r>
            <a:r>
              <a:rPr lang="ru-RU" sz="4000" dirty="0" smtClean="0"/>
              <a:t>(1976)</a:t>
            </a:r>
            <a:endParaRPr lang="ru-RU" sz="4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7904" y="2204864"/>
            <a:ext cx="4767485" cy="309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74220"/>
          </a:xfrm>
        </p:spPr>
        <p:txBody>
          <a:bodyPr>
            <a:noAutofit/>
          </a:bodyPr>
          <a:lstStyle/>
          <a:p>
            <a:r>
              <a:rPr lang="uk-UA" sz="2000" b="1" dirty="0"/>
              <a:t>Стівен Джобс і Стівен Возняк стали засновниками компанії «</a:t>
            </a:r>
            <a:r>
              <a:rPr lang="en-US" sz="2000" b="1" dirty="0"/>
              <a:t>Apple». </a:t>
            </a:r>
            <a:r>
              <a:rPr lang="uk-UA" sz="2000" b="1" dirty="0"/>
              <a:t>Займалася виробництвом комп'ютерів власної конструкції, вона була заснована 1 квітня 1976, а зареєстрована офіційно на початку 1977 року. Автором більшості розробок був Стівен Возняк, тоді як Джобс виступав маркетологом.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23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9347">
        <p14:glitter pattern="hexagon"/>
      </p:transition>
    </mc:Choice>
    <mc:Fallback>
      <p:transition spd="slow" advTm="193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529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3681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Стів Джобс і Стів Возняк </a:t>
            </a:r>
            <a:r>
              <a:rPr lang="ru-RU" dirty="0" smtClean="0"/>
              <a:t>(1978)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154411"/>
      </p:ext>
    </p:extLst>
  </p:cSld>
  <p:clrMapOvr>
    <a:masterClrMapping/>
  </p:clrMapOvr>
  <p:transition spd="slow" advTm="795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err="1" smtClean="0"/>
              <a:t>Apple</a:t>
            </a:r>
            <a:r>
              <a:rPr lang="ru-RU" sz="4000" dirty="0" smtClean="0"/>
              <a:t> II</a:t>
            </a:r>
            <a:endParaRPr lang="ru-RU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980728"/>
            <a:ext cx="3456384" cy="461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4042792" cy="4641379"/>
          </a:xfrm>
        </p:spPr>
        <p:txBody>
          <a:bodyPr>
            <a:noAutofit/>
          </a:bodyPr>
          <a:lstStyle/>
          <a:p>
            <a:r>
              <a:rPr lang="uk-UA" sz="2000" b="1" dirty="0"/>
              <a:t>Першим персональним комп'ютером, який представили Стів Джобс і Стів Возняк, був </a:t>
            </a:r>
            <a:r>
              <a:rPr lang="en-US" sz="2000" b="1" dirty="0"/>
              <a:t>Apple I </a:t>
            </a:r>
            <a:r>
              <a:rPr lang="uk-UA" sz="2000" b="1" dirty="0"/>
              <a:t>за ціною 666 доларів 66 центів. У наслідку був створений новий комп'ютер </a:t>
            </a:r>
            <a:r>
              <a:rPr lang="en-US" sz="2000" b="1" dirty="0"/>
              <a:t>Apple II. </a:t>
            </a:r>
            <a:r>
              <a:rPr lang="uk-UA" sz="2000" b="1" dirty="0"/>
              <a:t>Успіх комп'ютерів зробив </a:t>
            </a:r>
            <a:r>
              <a:rPr lang="en-US" sz="2000" b="1" dirty="0"/>
              <a:t>Apple </a:t>
            </a:r>
            <a:r>
              <a:rPr lang="uk-UA" sz="2000" b="1" dirty="0"/>
              <a:t>ключовим гравцем ринку персональних комп'ютерів.</a:t>
            </a:r>
          </a:p>
          <a:p>
            <a:r>
              <a:rPr lang="uk-UA" sz="2000" b="1" dirty="0"/>
              <a:t>У грудні 1980 р. відбулася перша публічна продаж акцій компанії (</a:t>
            </a:r>
            <a:r>
              <a:rPr lang="en-US" sz="2000" b="1" dirty="0"/>
              <a:t>IPO), </a:t>
            </a:r>
            <a:r>
              <a:rPr lang="uk-UA" sz="2000" b="1" dirty="0"/>
              <a:t>що зробило Стіва </a:t>
            </a:r>
            <a:r>
              <a:rPr lang="uk-UA" sz="2000" b="1" dirty="0" err="1"/>
              <a:t>Джобса</a:t>
            </a:r>
            <a:r>
              <a:rPr lang="uk-UA" sz="2000" b="1" dirty="0"/>
              <a:t> </a:t>
            </a:r>
            <a:r>
              <a:rPr lang="uk-UA" sz="2000" b="1" dirty="0" err="1"/>
              <a:t>мульти-мільйонером</a:t>
            </a:r>
            <a:r>
              <a:rPr lang="uk-UA" sz="20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9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1488">
        <p14:doors dir="vert"/>
      </p:transition>
    </mc:Choice>
    <mc:Fallback>
      <p:transition spd="slow" advTm="214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00800" cy="116205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8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dirty="0" err="1" smtClean="0"/>
              <a:t>Комп</a:t>
            </a:r>
            <a:r>
              <a:rPr lang="en-US" sz="4000" dirty="0" smtClean="0"/>
              <a:t>’</a:t>
            </a:r>
            <a:r>
              <a:rPr lang="uk-UA" sz="4000" dirty="0" err="1" smtClean="0"/>
              <a:t>ютери</a:t>
            </a:r>
            <a:r>
              <a:rPr lang="ru-RU" sz="4000" dirty="0" smtClean="0"/>
              <a:t> </a:t>
            </a:r>
            <a:r>
              <a:rPr lang="ru-RU" sz="4000" dirty="0" err="1" smtClean="0"/>
              <a:t>Apple</a:t>
            </a:r>
            <a:r>
              <a:rPr lang="ru-RU" sz="4000" dirty="0" smtClean="0"/>
              <a:t> </a:t>
            </a:r>
            <a:r>
              <a:rPr lang="ru-RU" sz="4000" dirty="0" err="1" smtClean="0"/>
              <a:t>Macintosh</a:t>
            </a:r>
            <a:endParaRPr lang="ru-RU" sz="40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1960" y="1844824"/>
            <a:ext cx="4476428" cy="4296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3008313" cy="3633267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На початку 1980-х років Джобс був одним з перших, хто побачив комерційний потенціал керованого мишею графічного інтерфейсу користувача, що призвело до створення Macintosh.</a:t>
            </a:r>
            <a:endParaRPr lang="uk-UA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85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3137">
        <p14:vortex dir="r"/>
      </p:transition>
    </mc:Choice>
    <mc:Fallback>
      <p:transition spd="slow" advTm="13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9946" y="2247900"/>
            <a:ext cx="5984107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dirty="0" smtClean="0"/>
              <a:t>Джобс передає екземпляр першого Macintosh директору німецького музею Отто Мейру </a:t>
            </a:r>
            <a:r>
              <a:rPr lang="ru-RU" sz="3200" dirty="0" smtClean="0"/>
              <a:t>(1985)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12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76">
        <p14:prism/>
      </p:transition>
    </mc:Choice>
    <mc:Fallback>
      <p:transition spd="slow" advTm="9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1620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/>
              <a:t>Pixar Animation Studios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3928" y="1988840"/>
            <a:ext cx="45735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3213993" cy="4353347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Під керівництвом </a:t>
            </a:r>
            <a:r>
              <a:rPr lang="ru-RU" sz="2000" b="1" dirty="0" smtClean="0"/>
              <a:t>Джобса </a:t>
            </a:r>
            <a:r>
              <a:rPr lang="en-US" sz="2000" b="1" dirty="0"/>
              <a:t>Pixar </a:t>
            </a:r>
            <a:r>
              <a:rPr lang="uk-UA" sz="2000" b="1" dirty="0" smtClean="0"/>
              <a:t>випустила такі фільми, як «Історія іграшок» і «Корпорація монстрів» та </a:t>
            </a:r>
            <a:r>
              <a:rPr lang="uk-UA" sz="2000" b="1" dirty="0" err="1" smtClean="0"/>
              <a:t>ін</a:t>
            </a:r>
            <a:endParaRPr lang="uk-UA" sz="2000" b="1" dirty="0" smtClean="0"/>
          </a:p>
          <a:p>
            <a:r>
              <a:rPr lang="uk-UA" sz="2000" b="1" dirty="0" smtClean="0"/>
              <a:t>Спочатку створювалася як розробник високоякісного графічного апаратного забезпечення.</a:t>
            </a:r>
            <a:endParaRPr lang="uk-UA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80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946">
        <p:dissolve/>
      </p:transition>
    </mc:Choice>
    <mc:Fallback>
      <p:transition spd="slow" advTm="1894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/>
              <a:t>Джобс і </a:t>
            </a:r>
            <a:r>
              <a:rPr lang="ru-RU" sz="3200" dirty="0" err="1"/>
              <a:t>iMac</a:t>
            </a:r>
            <a:r>
              <a:rPr lang="ru-RU" sz="3200" dirty="0"/>
              <a:t>, </a:t>
            </a:r>
            <a:r>
              <a:rPr lang="ru-RU" sz="3200" dirty="0" err="1" smtClean="0"/>
              <a:t>найбільш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продаваний</a:t>
            </a:r>
            <a:r>
              <a:rPr lang="ru-RU" sz="3200" dirty="0" smtClean="0"/>
              <a:t> </a:t>
            </a:r>
            <a:r>
              <a:rPr lang="ru-RU" sz="3200" dirty="0" err="1"/>
              <a:t>комп'ютер</a:t>
            </a:r>
            <a:r>
              <a:rPr lang="ru-RU" sz="3200" dirty="0"/>
              <a:t> на </a:t>
            </a:r>
            <a:r>
              <a:rPr lang="ru-RU" sz="3200" dirty="0" smtClean="0"/>
              <a:t>ринку (</a:t>
            </a:r>
            <a:r>
              <a:rPr lang="ru-RU" sz="3200" dirty="0"/>
              <a:t>1999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150" y="1848233"/>
            <a:ext cx="4116388" cy="298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1988840"/>
            <a:ext cx="3411725" cy="3672408"/>
          </a:xfrm>
        </p:spPr>
        <p:txBody>
          <a:bodyPr>
            <a:normAutofit/>
          </a:bodyPr>
          <a:lstStyle/>
          <a:p>
            <a:r>
              <a:rPr lang="uk-UA" sz="2000" b="1" dirty="0"/>
              <a:t>У 1996 році </a:t>
            </a:r>
            <a:r>
              <a:rPr lang="en-US" sz="2000" b="1" dirty="0"/>
              <a:t>Apple </a:t>
            </a:r>
            <a:r>
              <a:rPr lang="uk-UA" sz="2000" b="1" dirty="0"/>
              <a:t>оголосила, що купить </a:t>
            </a:r>
            <a:r>
              <a:rPr lang="en-US" sz="2000" b="1" dirty="0"/>
              <a:t>NeXT, </a:t>
            </a:r>
            <a:r>
              <a:rPr lang="uk-UA" sz="2000" b="1" dirty="0"/>
              <a:t>тим самим повернувши </a:t>
            </a:r>
            <a:r>
              <a:rPr lang="uk-UA" sz="2000" b="1" dirty="0" err="1"/>
              <a:t>Джобса</a:t>
            </a:r>
            <a:r>
              <a:rPr lang="uk-UA" sz="2000" b="1" dirty="0"/>
              <a:t> в компанію, яку він заснував.</a:t>
            </a:r>
          </a:p>
          <a:p>
            <a:r>
              <a:rPr lang="uk-UA" sz="2000" b="1" dirty="0"/>
              <a:t>У 1997 р. Стів Джобс стає тимчасовим виконавчим директором </a:t>
            </a:r>
            <a:r>
              <a:rPr lang="en-US" sz="2000" b="1" dirty="0"/>
              <a:t>Apple.</a:t>
            </a:r>
          </a:p>
          <a:p>
            <a:r>
              <a:rPr lang="uk-UA" sz="2000" b="1" dirty="0"/>
              <a:t>У 2000 р. з назви посади </a:t>
            </a:r>
            <a:r>
              <a:rPr lang="uk-UA" sz="2000" b="1" dirty="0" err="1"/>
              <a:t>Джобса</a:t>
            </a:r>
            <a:r>
              <a:rPr lang="uk-UA" sz="2000" b="1" dirty="0"/>
              <a:t> зникло слово «тимчасовий»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62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1366">
        <p14:warp dir="in"/>
      </p:transition>
    </mc:Choice>
    <mc:Fallback>
      <p:transition spd="slow" advTm="213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|3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.7|2.3|2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7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6.4|1.8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9|3.1|3.8|5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121</TotalTime>
  <Words>544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Стівен Пол Джобс  (24 лютого 1955 - 5 жовтня 2011), відомий як Стів   Джобс – американський підприємець і винахідник. Був співзасновником, головою ради директорів і головним керуючим корпорації Apple.</vt:lpstr>
      <vt:lpstr>Біографія</vt:lpstr>
      <vt:lpstr>Стів Джобс і Стів Возняк (1976)</vt:lpstr>
      <vt:lpstr>Стів Джобс і Стів Возняк (1978)</vt:lpstr>
      <vt:lpstr>Apple II</vt:lpstr>
      <vt:lpstr>Комп’ютери Apple Macintosh</vt:lpstr>
      <vt:lpstr>Джобс передає екземпляр першого Macintosh директору німецького музею Отто Мейру (1985)</vt:lpstr>
      <vt:lpstr>Pixar Animation Studios </vt:lpstr>
      <vt:lpstr>Джобс і iMac, найбільш продаваний комп'ютер на ринку (1999)</vt:lpstr>
      <vt:lpstr>Презентація червоного iMac в Сан-Франциско (1999)</vt:lpstr>
      <vt:lpstr>Перший іPod (2001)</vt:lpstr>
      <vt:lpstr>Перший iPhone (2007)</vt:lpstr>
      <vt:lpstr>Перший iPad (2010)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witalik</cp:lastModifiedBy>
  <cp:revision>16</cp:revision>
  <dcterms:created xsi:type="dcterms:W3CDTF">2011-10-24T02:56:10Z</dcterms:created>
  <dcterms:modified xsi:type="dcterms:W3CDTF">2013-09-22T11:16:16Z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kypeName">
    <vt:lpwstr>crazydemon50</vt:lpwstr>
  </property>
</Properties>
</file>