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1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A3C8-B52C-4252-A0E4-41809EA5200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9E31-442F-470F-8B2F-7AEFC657E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4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лівна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29E31-442F-470F-8B2F-7AEFC657E3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13820CA-A0C0-4CCA-9A40-7F9E9097B8F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51520" y="6096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1628800"/>
            <a:ext cx="5410200" cy="27733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– 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народна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іграшка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2971800" cy="6135960"/>
          </a:xfrm>
        </p:spPr>
        <p:txBody>
          <a:bodyPr>
            <a:normAutofit/>
          </a:bodyPr>
          <a:lstStyle/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200" dirty="0"/>
          </a:p>
        </p:txBody>
      </p:sp>
      <p:pic>
        <p:nvPicPr>
          <p:cNvPr id="14338" name="Picture 2" descr="http://os1.i.ua/3/1/6696362_93b8ce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3528391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3528" y="260648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Мотанка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</a:rPr>
              <a:t>обрядова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024336" cy="235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63888" y="2132856"/>
            <a:ext cx="5400600" cy="5055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ляльки до свят: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Великодня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голубка (вона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Вербниця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неділі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Купала (лялька на один день,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загадувати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віночками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весільні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ляльки - наречений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наречена,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з'єднані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разом;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помічниця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господарству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лялька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ручками,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прив'язано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стрічок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t="10650"/>
          <a:stretch>
            <a:fillRect/>
          </a:stretch>
        </p:blipFill>
        <p:spPr bwMode="auto">
          <a:xfrm>
            <a:off x="755576" y="548680"/>
            <a:ext cx="2802232" cy="333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3528" y="476672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Цікаво знати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 smtClean="0"/>
              <a:t>ляльки-оберегу</a:t>
            </a:r>
            <a:r>
              <a:rPr lang="ru-RU" dirty="0" smtClean="0"/>
              <a:t>, </a:t>
            </a:r>
            <a:r>
              <a:rPr lang="ru-RU" dirty="0" err="1" smtClean="0"/>
              <a:t>дотепер</a:t>
            </a:r>
            <a:r>
              <a:rPr lang="ru-RU" dirty="0" smtClean="0"/>
              <a:t> </a:t>
            </a:r>
            <a:r>
              <a:rPr lang="ru-RU" dirty="0" err="1" smtClean="0"/>
              <a:t>виготовляються</a:t>
            </a:r>
            <a:r>
              <a:rPr lang="ru-RU" dirty="0" smtClean="0"/>
              <a:t> без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голки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Раніше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ляльку-мотанку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того, 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дощ</a:t>
            </a:r>
            <a:r>
              <a:rPr lang="ru-RU" dirty="0" smtClean="0"/>
              <a:t>, </a:t>
            </a:r>
            <a:r>
              <a:rPr lang="ru-RU" dirty="0" err="1" smtClean="0"/>
              <a:t>змінити</a:t>
            </a:r>
            <a:r>
              <a:rPr lang="ru-RU" dirty="0" smtClean="0"/>
              <a:t> погоду, </a:t>
            </a:r>
            <a:r>
              <a:rPr lang="ru-RU" dirty="0" err="1" smtClean="0"/>
              <a:t>залагодити</a:t>
            </a:r>
            <a:r>
              <a:rPr lang="ru-RU" dirty="0" smtClean="0"/>
              <a:t> сварку в </a:t>
            </a:r>
            <a:r>
              <a:rPr lang="ru-RU" dirty="0" err="1" smtClean="0"/>
              <a:t>родині</a:t>
            </a:r>
            <a:r>
              <a:rPr lang="ru-RU" dirty="0" smtClean="0"/>
              <a:t>, </a:t>
            </a:r>
            <a:r>
              <a:rPr lang="ru-RU" dirty="0" err="1" smtClean="0"/>
              <a:t>забезпечити</a:t>
            </a:r>
            <a:r>
              <a:rPr lang="ru-RU" dirty="0" smtClean="0"/>
              <a:t> добру </a:t>
            </a:r>
            <a:r>
              <a:rPr lang="ru-RU" dirty="0" err="1" smtClean="0"/>
              <a:t>подружню</a:t>
            </a:r>
            <a:r>
              <a:rPr lang="ru-RU" dirty="0" smtClean="0"/>
              <a:t> пару </a:t>
            </a:r>
            <a:r>
              <a:rPr lang="ru-RU" dirty="0" err="1" smtClean="0"/>
              <a:t>дівчині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хлопцеві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ляльок</a:t>
            </a:r>
            <a:r>
              <a:rPr lang="ru-RU" dirty="0" smtClean="0"/>
              <a:t> </a:t>
            </a:r>
            <a:r>
              <a:rPr lang="ru-RU" dirty="0" err="1" smtClean="0"/>
              <a:t>унікальним</a:t>
            </a:r>
            <a:r>
              <a:rPr lang="ru-RU" dirty="0" smtClean="0"/>
              <a:t> </a:t>
            </a:r>
            <a:r>
              <a:rPr lang="ru-RU" dirty="0" err="1" smtClean="0"/>
              <a:t>особливим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ляльки </a:t>
            </a:r>
            <a:r>
              <a:rPr lang="ru-RU" dirty="0" err="1" smtClean="0"/>
              <a:t>Київщини</a:t>
            </a:r>
            <a:r>
              <a:rPr lang="ru-RU" dirty="0" smtClean="0"/>
              <a:t>, </a:t>
            </a:r>
            <a:r>
              <a:rPr lang="ru-RU" dirty="0" err="1" smtClean="0"/>
              <a:t>Полтавщини</a:t>
            </a:r>
            <a:r>
              <a:rPr lang="ru-RU" dirty="0" smtClean="0"/>
              <a:t>  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Черкащини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У серпні цього року пройшов фестиваль </a:t>
            </a:r>
            <a:r>
              <a:rPr lang="uk-UA" dirty="0" err="1" smtClean="0"/>
              <a:t>“Лялькова</a:t>
            </a:r>
            <a:r>
              <a:rPr lang="uk-UA" dirty="0" smtClean="0"/>
              <a:t> </a:t>
            </a:r>
            <a:r>
              <a:rPr lang="uk-UA" dirty="0" err="1" smtClean="0"/>
              <a:t>Україна”</a:t>
            </a:r>
            <a:r>
              <a:rPr lang="uk-UA" dirty="0" smtClean="0"/>
              <a:t> у Львові, який зібрав більше 60 відомих майстрів </a:t>
            </a:r>
            <a:r>
              <a:rPr lang="uk-UA" dirty="0" err="1" smtClean="0"/>
              <a:t>ляльки-</a:t>
            </a:r>
            <a:r>
              <a:rPr lang="uk-UA" dirty="0" smtClean="0"/>
              <a:t> </a:t>
            </a:r>
            <a:r>
              <a:rPr lang="uk-UA" dirty="0" err="1" smtClean="0"/>
              <a:t>мотанки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3528" y="476672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5029200"/>
          </a:xfrm>
        </p:spPr>
        <p:txBody>
          <a:bodyPr/>
          <a:lstStyle/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63888" y="1916832"/>
            <a:ext cx="5257800" cy="45693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Вузликова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лялька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зроблена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Виразною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голова.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хрестом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вишитим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різнокольоровими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нитками.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encrypted-tbn1.gstatic.com/images?q=tbn:ANd9GcQ44OWt1RTQYxE6SFN-wS3mv2bgkzlU1--_Ap9s-ziAA1E_Ylz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736304" cy="43128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3528" y="476672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4365104"/>
            <a:ext cx="8153400" cy="3096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Лялька-мотанка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прадавнім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оберегом.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з’явилася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як почали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вирощувати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льон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Секрети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ляльок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передавалися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дочки.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Обов'язкова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повинна бути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хрестоподібної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нагадувати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реальної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 descr="https://encrypted-tbn1.gstatic.com/images?q=tbn:ANd9GcS7fTaGtQqrtwjZEw8-iz-A_E5mXQqWlZyiL3duA6sZSn-EKg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80422"/>
            <a:ext cx="4794373" cy="34686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3528" y="6096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159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«лялькою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572000" y="2971801"/>
            <a:ext cx="4267200" cy="38861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Хрест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обличчі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має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символічне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адже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знак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сонця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знак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духовного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єднання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неба 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землі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чоловічого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жіночого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начала.  Тому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такі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ляльки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оберегами для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сім’ї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 вони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сприяють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гармонії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родині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порозумінню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між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чоловіком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жінкою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539552" y="3140968"/>
            <a:ext cx="4038599" cy="33829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Обличчя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як такого 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традиційної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ляльки-оберегу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немає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Ляльку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остерігалися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пов’язувати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конкретною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якщо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не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диктувалося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спеціальними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магічними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обрядами,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вважалося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якщо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ляльці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зробити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обличчя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а особливо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в них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може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влетіти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дух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живої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істоти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 l="10556" t="3968" r="12778" b="64286"/>
          <a:stretch>
            <a:fillRect/>
          </a:stretch>
        </p:blipFill>
        <p:spPr bwMode="auto">
          <a:xfrm>
            <a:off x="611560" y="1196752"/>
            <a:ext cx="3581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 cstate="print"/>
          <a:srcRect l="8333" t="8763" b="8763"/>
          <a:stretch>
            <a:fillRect/>
          </a:stretch>
        </p:blipFill>
        <p:spPr bwMode="auto">
          <a:xfrm>
            <a:off x="4860032" y="1124744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3528" y="6096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581128"/>
            <a:ext cx="8686800" cy="2276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ляльки-мотанки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бавовну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льон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вовну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дерево,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бісер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трав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перекручування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перев'язування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Прикрашали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мотанку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народними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орнаментами та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вишивкою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51520" y="476672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Лялька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немовля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707904" y="2492896"/>
            <a:ext cx="475252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народженні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виготовляли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ляльку-немовляти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Лялька - закрутка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немовляти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пелюшках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укладали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ліжечко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сну         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8194" name="Picture 2" descr="https://encrypted-tbn2.gstatic.com/images?q=tbn:ANd9GcS0P9Qz2r-TpYhgIvfXuyJ7CRKXfp5Ud6e_8aPGMLMOUGwHNu2Y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2664296" cy="4235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51520" y="6096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Баба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5910" b="7850"/>
          <a:stretch>
            <a:fillRect/>
          </a:stretch>
        </p:blipFill>
        <p:spPr bwMode="auto">
          <a:xfrm>
            <a:off x="539552" y="1700808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1960" y="2133600"/>
            <a:ext cx="4536504" cy="4724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Баба-берегиня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оберігати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достаток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середину ляльки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монети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зерно,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тепла,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овець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грошового достатку.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179512" y="6096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Лялька - наречена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11960" y="2492896"/>
            <a:ext cx="4464496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Лялька-наречена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захищала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пристріту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переляку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підтримувала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ляльку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одягали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прикрашали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 як вона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символізувала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придане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нареченої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привертала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нареченого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http://motanka.ucoz.ru/images7/2094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960440" cy="4992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179512" y="6096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матуся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95936" y="2636912"/>
            <a:ext cx="4779640" cy="4724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одна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найдобріших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найулюбленіших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майстринями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ляльок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Вона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оберігати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все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ics.livejournal.com/motanky/pic/0009z4gc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384376" cy="5013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585858"/>
      </a:dk1>
      <a:lt1>
        <a:srgbClr val="0C0C0C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256</TotalTime>
  <Words>536</Words>
  <Application>Microsoft Office PowerPoint</Application>
  <PresentationFormat>Экран (4:3)</PresentationFormat>
  <Paragraphs>121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«Мотанка» –       українська народна  іграшка</vt:lpstr>
      <vt:lpstr>«Мотанка»  </vt:lpstr>
      <vt:lpstr>Презентация PowerPoint</vt:lpstr>
      <vt:lpstr>Голова називається «лялькою» </vt:lpstr>
      <vt:lpstr>Презентация PowerPoint</vt:lpstr>
      <vt:lpstr>Лялька - немовля</vt:lpstr>
      <vt:lpstr>Баба - берегиня</vt:lpstr>
      <vt:lpstr>Лялька - наречена</vt:lpstr>
      <vt:lpstr>Мотанка - матуся</vt:lpstr>
      <vt:lpstr>                             Мотанка - обрядова</vt:lpstr>
      <vt:lpstr>Цікаво знати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руслан</cp:lastModifiedBy>
  <cp:revision>21</cp:revision>
  <dcterms:created xsi:type="dcterms:W3CDTF">2012-10-15T12:11:45Z</dcterms:created>
  <dcterms:modified xsi:type="dcterms:W3CDTF">2015-01-27T19:22:29Z</dcterms:modified>
</cp:coreProperties>
</file>