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4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DF0EF-1F4B-4B06-B496-31437082BB5E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8D0CE-A7A2-49A4-A5BE-F88D684D1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9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D0CE-A7A2-49A4-A5BE-F88D684D187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tto.net.ua/pic/201209/1366x768/motto.net.ua-299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719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772400" cy="2810743"/>
          </a:xfrm>
          <a:solidFill>
            <a:schemeClr val="tx1">
              <a:alpha val="68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Леонардо да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Вінчі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—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історичний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живописець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скульптор,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архітектор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вчений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інженер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епохи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Відродження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ellofeternity.co.uk/pergame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2380" r="3395" b="2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937" y="764704"/>
            <a:ext cx="4176464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Народився</a:t>
            </a:r>
            <a:r>
              <a:rPr lang="ru-RU" dirty="0"/>
              <a:t> 15 </a:t>
            </a:r>
            <a:r>
              <a:rPr lang="ru-RU" dirty="0" err="1"/>
              <a:t>квітня</a:t>
            </a:r>
            <a:r>
              <a:rPr lang="ru-RU" dirty="0"/>
              <a:t> 1452 р.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Флоренції</a:t>
            </a:r>
            <a:r>
              <a:rPr lang="ru-RU" dirty="0"/>
              <a:t>, у </a:t>
            </a:r>
            <a:r>
              <a:rPr lang="ru-RU" dirty="0" err="1"/>
              <a:t>сім’ї</a:t>
            </a:r>
            <a:r>
              <a:rPr lang="ru-RU" dirty="0"/>
              <a:t> </a:t>
            </a:r>
            <a:r>
              <a:rPr lang="ru-RU" dirty="0" err="1"/>
              <a:t>багатого</a:t>
            </a:r>
            <a:r>
              <a:rPr lang="ru-RU" dirty="0"/>
              <a:t> </a:t>
            </a:r>
            <a:r>
              <a:rPr lang="ru-RU" dirty="0" err="1"/>
              <a:t>нотаріуса</a:t>
            </a:r>
            <a:r>
              <a:rPr lang="ru-RU" dirty="0"/>
              <a:t>. Леонардо да </a:t>
            </a:r>
            <a:r>
              <a:rPr lang="ru-RU" dirty="0" err="1"/>
              <a:t>Вінчі</a:t>
            </a:r>
            <a:r>
              <a:rPr lang="ru-RU" dirty="0"/>
              <a:t> створив </a:t>
            </a:r>
            <a:r>
              <a:rPr lang="ru-RU" dirty="0" err="1"/>
              <a:t>гармонічний</a:t>
            </a:r>
            <a:r>
              <a:rPr lang="ru-RU" dirty="0"/>
              <a:t> образ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відповідав</a:t>
            </a:r>
            <a:r>
              <a:rPr lang="ru-RU" dirty="0"/>
              <a:t> </a:t>
            </a:r>
            <a:r>
              <a:rPr lang="ru-RU" dirty="0" err="1"/>
              <a:t>гуманістичним</a:t>
            </a:r>
            <a:r>
              <a:rPr lang="ru-RU" dirty="0"/>
              <a:t> </a:t>
            </a:r>
            <a:r>
              <a:rPr lang="ru-RU" dirty="0" err="1"/>
              <a:t>ідеалам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самим,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підсумував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кватроченто (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) і заклав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. </a:t>
            </a:r>
            <a:r>
              <a:rPr lang="ru-RU" dirty="0" err="1"/>
              <a:t>Склався</a:t>
            </a:r>
            <a:r>
              <a:rPr lang="ru-RU" dirty="0"/>
              <a:t> як </a:t>
            </a:r>
            <a:r>
              <a:rPr lang="ru-RU" dirty="0" err="1"/>
              <a:t>майстер</a:t>
            </a:r>
            <a:r>
              <a:rPr lang="ru-RU" dirty="0"/>
              <a:t>, </a:t>
            </a:r>
            <a:r>
              <a:rPr lang="ru-RU" dirty="0" err="1"/>
              <a:t>навчаючись</a:t>
            </a:r>
            <a:r>
              <a:rPr lang="ru-RU" dirty="0"/>
              <a:t> у Андре </a:t>
            </a:r>
            <a:r>
              <a:rPr lang="ru-RU" dirty="0" err="1"/>
              <a:t>дель</a:t>
            </a:r>
            <a:r>
              <a:rPr lang="ru-RU" dirty="0"/>
              <a:t> Верроккьо (1467-72).</a:t>
            </a:r>
            <a:endParaRPr lang="ru-RU" dirty="0"/>
          </a:p>
        </p:txBody>
      </p:sp>
      <p:pic>
        <p:nvPicPr>
          <p:cNvPr id="2054" name="Picture 6" descr="http://s42.radikal.ru/i096/1208/fb/eafc955e10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/>
        </p:blipFill>
        <p:spPr bwMode="auto">
          <a:xfrm>
            <a:off x="4572000" y="764704"/>
            <a:ext cx="42801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ellofeternity.co.uk/pergam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2380" r="3395" b="2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260648"/>
            <a:ext cx="6048672" cy="4320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творах</a:t>
            </a:r>
            <a:r>
              <a:rPr lang="ru-RU" dirty="0"/>
              <a:t> (голова ангела в “</a:t>
            </a:r>
            <a:r>
              <a:rPr lang="ru-RU" dirty="0" err="1"/>
              <a:t>Хрещенні</a:t>
            </a:r>
            <a:r>
              <a:rPr lang="ru-RU" dirty="0" smtClean="0"/>
              <a:t>”; </a:t>
            </a:r>
            <a:r>
              <a:rPr lang="ru-RU" dirty="0"/>
              <a:t>“</a:t>
            </a:r>
            <a:r>
              <a:rPr lang="ru-RU" dirty="0" err="1"/>
              <a:t>Благовіщення</a:t>
            </a:r>
            <a:r>
              <a:rPr lang="ru-RU" dirty="0" smtClean="0"/>
              <a:t>”; </a:t>
            </a:r>
            <a:r>
              <a:rPr lang="ru-RU" dirty="0"/>
              <a:t>“Мадонна, Бенуа</a:t>
            </a:r>
            <a:r>
              <a:rPr lang="ru-RU" dirty="0" smtClean="0"/>
              <a:t>”). </a:t>
            </a:r>
            <a:r>
              <a:rPr lang="ru-RU" dirty="0"/>
              <a:t>Леонардо да </a:t>
            </a:r>
            <a:r>
              <a:rPr lang="ru-RU" dirty="0" err="1"/>
              <a:t>Вінчі</a:t>
            </a:r>
            <a:r>
              <a:rPr lang="ru-RU" dirty="0"/>
              <a:t> </a:t>
            </a:r>
            <a:r>
              <a:rPr lang="ru-RU" dirty="0" err="1"/>
              <a:t>розвиває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кватроченто, </a:t>
            </a:r>
            <a:r>
              <a:rPr lang="ru-RU" dirty="0" err="1"/>
              <a:t>підкреслюючи</a:t>
            </a:r>
            <a:r>
              <a:rPr lang="ru-RU" dirty="0"/>
              <a:t> </a:t>
            </a:r>
            <a:r>
              <a:rPr lang="ru-RU" dirty="0" err="1"/>
              <a:t>плавну</a:t>
            </a:r>
            <a:r>
              <a:rPr lang="ru-RU" dirty="0"/>
              <a:t> </a:t>
            </a:r>
            <a:r>
              <a:rPr lang="ru-RU" dirty="0" err="1"/>
              <a:t>об’ємність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м’якою</a:t>
            </a:r>
            <a:r>
              <a:rPr lang="ru-RU" dirty="0"/>
              <a:t> </a:t>
            </a:r>
            <a:r>
              <a:rPr lang="ru-RU" dirty="0" err="1"/>
              <a:t>світлотінню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оживлюючи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 мало </a:t>
            </a:r>
            <a:r>
              <a:rPr lang="ru-RU" dirty="0" err="1"/>
              <a:t>помітною</a:t>
            </a:r>
            <a:r>
              <a:rPr lang="ru-RU" dirty="0"/>
              <a:t> </a:t>
            </a:r>
            <a:r>
              <a:rPr lang="ru-RU" dirty="0" err="1"/>
              <a:t>посмішкою</a:t>
            </a:r>
            <a:r>
              <a:rPr lang="ru-RU" dirty="0"/>
              <a:t>; у </a:t>
            </a:r>
            <a:r>
              <a:rPr lang="ru-RU" dirty="0" err="1"/>
              <a:t>композиції</a:t>
            </a:r>
            <a:r>
              <a:rPr lang="ru-RU" dirty="0"/>
              <a:t> “</a:t>
            </a:r>
            <a:r>
              <a:rPr lang="ru-RU" dirty="0" err="1"/>
              <a:t>Поклоніння</a:t>
            </a:r>
            <a:r>
              <a:rPr lang="ru-RU" dirty="0"/>
              <a:t> </a:t>
            </a:r>
            <a:r>
              <a:rPr lang="ru-RU" dirty="0" err="1"/>
              <a:t>волхвів</a:t>
            </a:r>
            <a:r>
              <a:rPr lang="ru-RU" dirty="0"/>
              <a:t>” (1181-82, не </a:t>
            </a:r>
            <a:r>
              <a:rPr lang="ru-RU" dirty="0" err="1"/>
              <a:t>закінчена</a:t>
            </a:r>
            <a:r>
              <a:rPr lang="ru-RU" dirty="0"/>
              <a:t>, </a:t>
            </a:r>
            <a:r>
              <a:rPr lang="ru-RU" dirty="0" err="1"/>
              <a:t>підмальовка</a:t>
            </a:r>
            <a:r>
              <a:rPr lang="ru-RU" dirty="0"/>
              <a:t> — в </a:t>
            </a:r>
            <a:r>
              <a:rPr lang="ru-RU" dirty="0" err="1"/>
              <a:t>Уффіці</a:t>
            </a:r>
            <a:r>
              <a:rPr lang="ru-RU" dirty="0"/>
              <a:t>) </a:t>
            </a:r>
            <a:r>
              <a:rPr lang="ru-RU" dirty="0" err="1"/>
              <a:t>він</a:t>
            </a:r>
            <a:r>
              <a:rPr lang="ru-RU" dirty="0"/>
              <a:t>, </a:t>
            </a:r>
            <a:r>
              <a:rPr lang="ru-RU" dirty="0" err="1"/>
              <a:t>перетворює</a:t>
            </a:r>
            <a:r>
              <a:rPr lang="ru-RU" dirty="0"/>
              <a:t> </a:t>
            </a:r>
            <a:r>
              <a:rPr lang="ru-RU" dirty="0" err="1"/>
              <a:t>релігійний</a:t>
            </a:r>
            <a:r>
              <a:rPr lang="ru-RU" dirty="0"/>
              <a:t> сюжет у </a:t>
            </a:r>
            <a:r>
              <a:rPr lang="ru-RU" dirty="0" err="1"/>
              <a:t>дзеркало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емоцій</a:t>
            </a:r>
            <a:r>
              <a:rPr lang="ru-RU" dirty="0"/>
              <a:t>, </a:t>
            </a:r>
            <a:r>
              <a:rPr lang="ru-RU" dirty="0" err="1"/>
              <a:t>розробляючи</a:t>
            </a:r>
            <a:r>
              <a:rPr lang="ru-RU" dirty="0"/>
              <a:t> </a:t>
            </a:r>
            <a:r>
              <a:rPr lang="ru-RU" dirty="0" err="1"/>
              <a:t>новаторські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малюнку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3074" name="Picture 2" descr="http://risuemkrasivo.ucoz.ru/_ph/32/2/431495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6" y="4221088"/>
            <a:ext cx="2904257" cy="29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bcvoyage.com/wp-content/uploads/2010/08/Leonardo_da_Vin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01" y="4221088"/>
            <a:ext cx="6295780" cy="263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ife.pravda.com.ua/images/doc/8/4/840940b-02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1" r="10591"/>
          <a:stretch/>
        </p:blipFill>
        <p:spPr bwMode="auto">
          <a:xfrm>
            <a:off x="6197950" y="911504"/>
            <a:ext cx="296569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ellofeternity.co.uk/pergam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2380" r="3395" b="2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1711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трапезній</a:t>
            </a:r>
            <a:r>
              <a:rPr lang="ru-RU" dirty="0"/>
              <a:t> </a:t>
            </a:r>
            <a:r>
              <a:rPr lang="ru-RU" dirty="0" err="1"/>
              <a:t>монастиря</a:t>
            </a:r>
            <a:r>
              <a:rPr lang="ru-RU" dirty="0"/>
              <a:t> Санта-</a:t>
            </a:r>
            <a:r>
              <a:rPr lang="ru-RU" dirty="0" err="1"/>
              <a:t>Марія</a:t>
            </a:r>
            <a:r>
              <a:rPr lang="ru-RU" dirty="0"/>
              <a:t> Делла </a:t>
            </a:r>
            <a:r>
              <a:rPr lang="ru-RU" dirty="0" err="1"/>
              <a:t>Грація</a:t>
            </a:r>
            <a:r>
              <a:rPr lang="ru-RU" dirty="0"/>
              <a:t> </a:t>
            </a:r>
            <a:r>
              <a:rPr lang="ru-RU" dirty="0" err="1"/>
              <a:t>Леонадо</a:t>
            </a:r>
            <a:r>
              <a:rPr lang="ru-RU" dirty="0"/>
              <a:t> да </a:t>
            </a:r>
            <a:r>
              <a:rPr lang="ru-RU" dirty="0" err="1"/>
              <a:t>Вінчі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“Тайну вечерю”. “Тайна вечеря” </a:t>
            </a:r>
            <a:r>
              <a:rPr lang="ru-RU" dirty="0" err="1"/>
              <a:t>знаменує</a:t>
            </a:r>
            <a:r>
              <a:rPr lang="ru-RU" dirty="0"/>
              <a:t> одну </a:t>
            </a:r>
            <a:r>
              <a:rPr lang="ru-RU" dirty="0" err="1"/>
              <a:t>із</a:t>
            </a:r>
            <a:r>
              <a:rPr lang="ru-RU" dirty="0"/>
              <a:t> вершин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098" name="Picture 2" descr="Тайная вечеря - фреска Леонардо да Винчи - Кликните на картинке, чтобы увелич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224" y="2332051"/>
            <a:ext cx="10266150" cy="45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0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ellofeternity.co.uk/pergam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2380" r="3395" b="2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24425" y="620688"/>
            <a:ext cx="4040063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портреті</a:t>
            </a:r>
            <a:r>
              <a:rPr lang="ru-RU" dirty="0"/>
              <a:t> </a:t>
            </a:r>
            <a:r>
              <a:rPr lang="ru-RU" dirty="0" err="1"/>
              <a:t>Монни</a:t>
            </a:r>
            <a:r>
              <a:rPr lang="ru-RU" dirty="0"/>
              <a:t> </a:t>
            </a:r>
            <a:r>
              <a:rPr lang="ru-RU" dirty="0" err="1"/>
              <a:t>Лізи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“</a:t>
            </a:r>
            <a:r>
              <a:rPr lang="ru-RU" dirty="0" err="1"/>
              <a:t>Джоконди</a:t>
            </a:r>
            <a:r>
              <a:rPr lang="ru-RU" dirty="0"/>
              <a:t>”, 1503, Лувр) образ </a:t>
            </a:r>
            <a:r>
              <a:rPr lang="ru-RU" dirty="0" err="1"/>
              <a:t>багатої</a:t>
            </a:r>
            <a:r>
              <a:rPr lang="ru-RU" dirty="0"/>
              <a:t> </a:t>
            </a:r>
            <a:r>
              <a:rPr lang="ru-RU" dirty="0" err="1"/>
              <a:t>міщанки</a:t>
            </a:r>
            <a:r>
              <a:rPr lang="ru-RU" dirty="0"/>
              <a:t> представлений </a:t>
            </a:r>
            <a:r>
              <a:rPr lang="ru-RU" dirty="0" err="1"/>
              <a:t>втіленням</a:t>
            </a:r>
            <a:r>
              <a:rPr lang="ru-RU" dirty="0"/>
              <a:t> </a:t>
            </a:r>
            <a:r>
              <a:rPr lang="ru-RU" dirty="0" err="1"/>
              <a:t>піднесеного</a:t>
            </a:r>
            <a:r>
              <a:rPr lang="ru-RU" dirty="0"/>
              <a:t> </a:t>
            </a:r>
            <a:r>
              <a:rPr lang="ru-RU" dirty="0" err="1"/>
              <a:t>ідеалу</a:t>
            </a:r>
            <a:r>
              <a:rPr lang="ru-RU" dirty="0"/>
              <a:t> </a:t>
            </a:r>
            <a:r>
              <a:rPr lang="ru-RU" dirty="0" err="1"/>
              <a:t>жіночості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не </a:t>
            </a:r>
            <a:r>
              <a:rPr lang="ru-RU" dirty="0" err="1"/>
              <a:t>втратив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інтимно-людської</a:t>
            </a:r>
            <a:r>
              <a:rPr lang="ru-RU" dirty="0"/>
              <a:t> </a:t>
            </a:r>
            <a:r>
              <a:rPr lang="ru-RU" dirty="0" err="1"/>
              <a:t>краси</a:t>
            </a:r>
            <a:r>
              <a:rPr lang="ru-RU" dirty="0"/>
              <a:t>.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комічний</a:t>
            </a:r>
            <a:r>
              <a:rPr lang="ru-RU" dirty="0"/>
              <a:t> пейзаж.</a:t>
            </a:r>
            <a:endParaRPr lang="ru-RU" dirty="0"/>
          </a:p>
        </p:txBody>
      </p:sp>
      <p:pic>
        <p:nvPicPr>
          <p:cNvPr id="5122" name="Picture 2" descr="Mona Lisa - Gioco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170"/>
            <a:ext cx="4924425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5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ellofeternity.co.uk/pergam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2380" r="3395" b="2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5346" y="908720"/>
            <a:ext cx="3781454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Леонардо </a:t>
            </a:r>
            <a:r>
              <a:rPr lang="ru-RU" dirty="0" err="1"/>
              <a:t>зобразив</a:t>
            </a:r>
            <a:r>
              <a:rPr lang="ru-RU" dirty="0"/>
              <a:t> в </a:t>
            </a:r>
            <a:r>
              <a:rPr lang="ru-RU" dirty="0" err="1"/>
              <a:t>Автопортреті</a:t>
            </a:r>
            <a:r>
              <a:rPr lang="ru-RU" dirty="0"/>
              <a:t>, - художника,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зумів</a:t>
            </a:r>
            <a:r>
              <a:rPr lang="ru-RU" dirty="0"/>
              <a:t> </a:t>
            </a:r>
            <a:r>
              <a:rPr lang="ru-RU" dirty="0" err="1"/>
              <a:t>глибше</a:t>
            </a:r>
            <a:r>
              <a:rPr lang="ru-RU" dirty="0"/>
              <a:t> за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досліджувати</a:t>
            </a:r>
            <a:r>
              <a:rPr lang="ru-RU" dirty="0"/>
              <a:t> </a:t>
            </a:r>
            <a:r>
              <a:rPr lang="ru-RU" dirty="0" err="1"/>
              <a:t>таємниці</a:t>
            </a:r>
            <a:r>
              <a:rPr lang="ru-RU" dirty="0"/>
              <a:t> та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і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 і </a:t>
            </a:r>
            <a:r>
              <a:rPr lang="ru-RU" dirty="0" err="1"/>
              <a:t>висловити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 smtClean="0"/>
              <a:t>підвищеній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ru-RU" dirty="0" err="1"/>
              <a:t>мистецтва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6146" name="Picture 2" descr="Автопортрет Леонардо даВинч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94" y="0"/>
            <a:ext cx="4932040" cy="690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74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The Dreyfus Mado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0" y="-1"/>
            <a:ext cx="5291773" cy="688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Мадонна с ребенком The Madonna and Child with Ang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0"/>
            <a:ext cx="4659405" cy="688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9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ellofeternity.co.uk/pergam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2380" r="3395" b="2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5266928" cy="576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До </a:t>
            </a:r>
            <a:r>
              <a:rPr lang="ru-RU" dirty="0" err="1"/>
              <a:t>пізньої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Леонардо да </a:t>
            </a:r>
            <a:r>
              <a:rPr lang="ru-RU" dirty="0" err="1"/>
              <a:t>Вінчі</a:t>
            </a:r>
            <a:r>
              <a:rPr lang="ru-RU" dirty="0"/>
              <a:t> належать: </a:t>
            </a:r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пам’ятника</a:t>
            </a:r>
            <a:r>
              <a:rPr lang="ru-RU" dirty="0"/>
              <a:t> маршалу </a:t>
            </a:r>
            <a:r>
              <a:rPr lang="ru-RU" dirty="0" err="1"/>
              <a:t>Трівульціо</a:t>
            </a:r>
            <a:r>
              <a:rPr lang="ru-RU" dirty="0"/>
              <a:t> (1508-12; до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близька</a:t>
            </a:r>
            <a:r>
              <a:rPr lang="ru-RU" dirty="0"/>
              <a:t> </a:t>
            </a:r>
            <a:r>
              <a:rPr lang="ru-RU" dirty="0" err="1"/>
              <a:t>бронзова</a:t>
            </a:r>
            <a:r>
              <a:rPr lang="ru-RU" dirty="0"/>
              <a:t> </a:t>
            </a:r>
            <a:r>
              <a:rPr lang="ru-RU" dirty="0" err="1"/>
              <a:t>статуетка</a:t>
            </a:r>
            <a:r>
              <a:rPr lang="ru-RU" dirty="0"/>
              <a:t> коня з </a:t>
            </a:r>
            <a:r>
              <a:rPr lang="ru-RU" dirty="0" smtClean="0"/>
              <a:t>вершником); </a:t>
            </a:r>
            <a:r>
              <a:rPr lang="ru-RU" dirty="0"/>
              <a:t>“Св. Анна з </a:t>
            </a:r>
            <a:r>
              <a:rPr lang="ru-RU" dirty="0" err="1"/>
              <a:t>Марією</a:t>
            </a:r>
            <a:r>
              <a:rPr lang="ru-RU" dirty="0"/>
              <a:t> і </a:t>
            </a:r>
            <a:r>
              <a:rPr lang="ru-RU" dirty="0" err="1"/>
              <a:t>новонародженим</a:t>
            </a:r>
            <a:r>
              <a:rPr lang="ru-RU" dirty="0"/>
              <a:t> </a:t>
            </a:r>
            <a:r>
              <a:rPr lang="ru-RU" dirty="0" smtClean="0"/>
              <a:t>Христом” </a:t>
            </a:r>
            <a:r>
              <a:rPr lang="ru-RU" dirty="0" err="1" smtClean="0"/>
              <a:t>звершує</a:t>
            </a:r>
            <a:r>
              <a:rPr lang="ru-RU" dirty="0" smtClean="0"/>
              <a:t> </a:t>
            </a:r>
            <a:r>
              <a:rPr lang="ru-RU" dirty="0" err="1"/>
              <a:t>пошуки</a:t>
            </a:r>
            <a:r>
              <a:rPr lang="ru-RU" dirty="0"/>
              <a:t> </a:t>
            </a:r>
            <a:r>
              <a:rPr lang="ru-RU" dirty="0" err="1"/>
              <a:t>майстра</a:t>
            </a:r>
            <a:r>
              <a:rPr lang="ru-RU" dirty="0"/>
              <a:t> у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гармонійної</a:t>
            </a:r>
            <a:r>
              <a:rPr lang="ru-RU" dirty="0"/>
              <a:t> </a:t>
            </a:r>
            <a:r>
              <a:rPr lang="ru-RU" dirty="0" err="1"/>
              <a:t>пірамідальної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 “</a:t>
            </a:r>
            <a:r>
              <a:rPr lang="ru-RU" dirty="0" err="1"/>
              <a:t>Іоан</a:t>
            </a:r>
            <a:r>
              <a:rPr lang="ru-RU" dirty="0"/>
              <a:t> </a:t>
            </a:r>
            <a:r>
              <a:rPr lang="ru-RU" dirty="0" err="1"/>
              <a:t>Хреститель</a:t>
            </a:r>
            <a:r>
              <a:rPr lang="ru-RU" dirty="0"/>
              <a:t>” </a:t>
            </a:r>
            <a:r>
              <a:rPr lang="ru-RU" dirty="0" smtClean="0"/>
              <a:t>де </a:t>
            </a:r>
            <a:r>
              <a:rPr lang="ru-RU" dirty="0" err="1"/>
              <a:t>досмисленість</a:t>
            </a:r>
            <a:r>
              <a:rPr lang="ru-RU" dirty="0"/>
              <a:t> образу </a:t>
            </a:r>
            <a:r>
              <a:rPr lang="ru-RU" dirty="0" err="1"/>
              <a:t>вказує</a:t>
            </a:r>
            <a:r>
              <a:rPr lang="ru-RU" dirty="0"/>
              <a:t> на </a:t>
            </a:r>
            <a:r>
              <a:rPr lang="ru-RU" dirty="0" err="1"/>
              <a:t>наростання</a:t>
            </a:r>
            <a:r>
              <a:rPr lang="ru-RU" dirty="0"/>
              <a:t> </a:t>
            </a:r>
            <a:r>
              <a:rPr lang="ru-RU" dirty="0" err="1"/>
              <a:t>прирісних</a:t>
            </a:r>
            <a:r>
              <a:rPr lang="ru-RU" dirty="0"/>
              <a:t> </a:t>
            </a:r>
            <a:r>
              <a:rPr lang="ru-RU" dirty="0" err="1"/>
              <a:t>моментів</a:t>
            </a:r>
            <a:r>
              <a:rPr lang="ru-RU" dirty="0"/>
              <a:t> у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Леонадо</a:t>
            </a:r>
            <a:r>
              <a:rPr lang="ru-RU" dirty="0"/>
              <a:t> да </a:t>
            </a:r>
            <a:r>
              <a:rPr lang="ru-RU" dirty="0" err="1"/>
              <a:t>Вінчі</a:t>
            </a:r>
            <a:r>
              <a:rPr lang="ru-RU" dirty="0"/>
              <a:t>; </a:t>
            </a:r>
            <a:r>
              <a:rPr lang="ru-RU" dirty="0" err="1"/>
              <a:t>серія</a:t>
            </a:r>
            <a:r>
              <a:rPr lang="ru-RU" dirty="0"/>
              <a:t> </a:t>
            </a:r>
            <a:r>
              <a:rPr lang="ru-RU" dirty="0" err="1"/>
              <a:t>малюнків</a:t>
            </a:r>
            <a:r>
              <a:rPr lang="ru-RU" dirty="0"/>
              <a:t> з </a:t>
            </a:r>
            <a:r>
              <a:rPr lang="ru-RU" dirty="0" err="1"/>
              <a:t>зображенням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катастрофи</a:t>
            </a:r>
            <a:r>
              <a:rPr lang="ru-RU" dirty="0"/>
              <a:t> (“Потоп” 1514-16),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роздуми</a:t>
            </a:r>
            <a:r>
              <a:rPr lang="ru-RU" dirty="0"/>
              <a:t> про </a:t>
            </a:r>
            <a:r>
              <a:rPr lang="ru-RU" dirty="0" err="1"/>
              <a:t>беззахисність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перед </a:t>
            </a:r>
            <a:r>
              <a:rPr lang="ru-RU" dirty="0" err="1"/>
              <a:t>могутністю</a:t>
            </a:r>
            <a:r>
              <a:rPr lang="ru-RU" dirty="0"/>
              <a:t> </a:t>
            </a:r>
            <a:r>
              <a:rPr lang="ru-RU" dirty="0" err="1" smtClean="0"/>
              <a:t>стихії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Мадонна и младенец со святой Анн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-315416"/>
            <a:ext cx="3219684" cy="448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Святой Джон - St. John the Bapt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996952"/>
            <a:ext cx="3194017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7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tto.net.ua/pic/201209/1366x768/motto.net.ua-299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719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Як художник Леонардо да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Вінчі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стоїть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грані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двох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епох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раннього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високого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Відродження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підсумовує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багатий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художній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досвід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XV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століття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закладає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основи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мистецтва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XVI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століття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Леонардо ставить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собі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метою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дати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об’єктивне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відображення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дійсності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Але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цю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дійсність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сприймає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вже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по-іншому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шукає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узагальнених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форм,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типових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рішень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ясної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художньої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мови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40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98</TotalTime>
  <Words>373</Words>
  <Application>Microsoft Office PowerPoint</Application>
  <PresentationFormat>Экран (4:3)</PresentationFormat>
  <Paragraphs>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Леонардо да Вінчі — історичний живописець, скульптор, архітектор, вчений та інженер епохи Відродження.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Леонардо да Вінчі — історичний живописець, скульптор, архітектор, вчений та інженер епохи Відродження.</dc:title>
  <dc:creator>дом</dc:creator>
  <cp:lastModifiedBy>дом</cp:lastModifiedBy>
  <cp:revision>8</cp:revision>
  <dcterms:created xsi:type="dcterms:W3CDTF">2014-01-29T19:43:33Z</dcterms:created>
  <dcterms:modified xsi:type="dcterms:W3CDTF">2014-01-29T21:38:33Z</dcterms:modified>
</cp:coreProperties>
</file>