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3E122-3939-4B13-BA87-C9BE2BC8C4CF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91C33-ADE7-44E2-9EB8-6C35C63CC9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91C33-ADE7-44E2-9EB8-6C35C63CC926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8ED2-2CD3-497A-ADE8-9160707A624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8B8C-542C-4C3A-8F7F-E40DEECD932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8ED2-2CD3-497A-ADE8-9160707A624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8B8C-542C-4C3A-8F7F-E40DEECD9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8ED2-2CD3-497A-ADE8-9160707A624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8B8C-542C-4C3A-8F7F-E40DEECD9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8ED2-2CD3-497A-ADE8-9160707A624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8B8C-542C-4C3A-8F7F-E40DEECD9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8ED2-2CD3-497A-ADE8-9160707A624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8B8C-542C-4C3A-8F7F-E40DEECD932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8ED2-2CD3-497A-ADE8-9160707A624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8B8C-542C-4C3A-8F7F-E40DEECD9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8ED2-2CD3-497A-ADE8-9160707A624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8B8C-542C-4C3A-8F7F-E40DEECD9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8ED2-2CD3-497A-ADE8-9160707A624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8B8C-542C-4C3A-8F7F-E40DEECD9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8ED2-2CD3-497A-ADE8-9160707A624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8B8C-542C-4C3A-8F7F-E40DEECD9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8ED2-2CD3-497A-ADE8-9160707A624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8B8C-542C-4C3A-8F7F-E40DEECD9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8ED2-2CD3-497A-ADE8-9160707A624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8C8B8C-542C-4C3A-8F7F-E40DEECD932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498ED2-2CD3-497A-ADE8-9160707A624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8C8B8C-542C-4C3A-8F7F-E40DEECD932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636"/>
            <a:ext cx="5286412" cy="1400172"/>
          </a:xfrm>
        </p:spPr>
        <p:txBody>
          <a:bodyPr>
            <a:noAutofit/>
          </a:bodyPr>
          <a:lstStyle/>
          <a:p>
            <a:r>
              <a:rPr lang="uk-UA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Кинооператор</a:t>
            </a:r>
            <a:endParaRPr lang="ru-RU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Documents and Settings\User\Мои документы\Downloads\cameram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12" y="428604"/>
            <a:ext cx="9135088" cy="4714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Documents and Settings\User\Мои документы\Downloads\4999928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0"/>
            <a:ext cx="6143636" cy="614363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1" y="857232"/>
            <a:ext cx="457203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Дякуємо</a:t>
            </a:r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за </a:t>
            </a:r>
            <a:r>
              <a:rPr lang="ru-RU" sz="6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увагу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229600" cy="1143000"/>
          </a:xfrm>
        </p:spPr>
        <p:txBody>
          <a:bodyPr/>
          <a:lstStyle/>
          <a:p>
            <a:pPr algn="ctr"/>
            <a:r>
              <a:rPr lang="uk-UA" b="1" dirty="0" err="1" smtClean="0"/>
              <a:t>Кинооператор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4186238" cy="4389120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err="1" smtClean="0"/>
              <a:t>Очень</a:t>
            </a:r>
            <a:r>
              <a:rPr lang="uk-UA" b="1" dirty="0" smtClean="0"/>
              <a:t> </a:t>
            </a:r>
            <a:r>
              <a:rPr lang="uk-UA" b="1" dirty="0" err="1" smtClean="0"/>
              <a:t>важный</a:t>
            </a:r>
            <a:r>
              <a:rPr lang="uk-UA" b="1" dirty="0" smtClean="0"/>
              <a:t> </a:t>
            </a:r>
            <a:r>
              <a:rPr lang="uk-UA" b="1" dirty="0" err="1" smtClean="0"/>
              <a:t>специалист</a:t>
            </a:r>
            <a:r>
              <a:rPr lang="uk-UA" b="1" dirty="0" smtClean="0"/>
              <a:t> в </a:t>
            </a:r>
            <a:r>
              <a:rPr lang="uk-UA" b="1" dirty="0" err="1" smtClean="0"/>
              <a:t>области</a:t>
            </a:r>
            <a:r>
              <a:rPr lang="uk-UA" b="1" dirty="0" smtClean="0"/>
              <a:t> </a:t>
            </a:r>
            <a:r>
              <a:rPr lang="uk-UA" b="1" dirty="0" err="1" smtClean="0"/>
              <a:t>съемки</a:t>
            </a:r>
            <a:r>
              <a:rPr lang="uk-UA" b="1" dirty="0" smtClean="0"/>
              <a:t> </a:t>
            </a:r>
            <a:r>
              <a:rPr lang="uk-UA" b="1" dirty="0" err="1" smtClean="0"/>
              <a:t>кинофильмов</a:t>
            </a:r>
            <a:r>
              <a:rPr lang="uk-UA" b="1" dirty="0" smtClean="0"/>
              <a:t>, </a:t>
            </a:r>
            <a:r>
              <a:rPr lang="uk-UA" b="1" dirty="0" err="1" smtClean="0"/>
              <a:t>который</a:t>
            </a:r>
            <a:r>
              <a:rPr lang="uk-UA" b="1" dirty="0" smtClean="0"/>
              <a:t> </a:t>
            </a:r>
            <a:r>
              <a:rPr lang="uk-UA" b="1" dirty="0" err="1" smtClean="0"/>
              <a:t>обычно</a:t>
            </a:r>
            <a:r>
              <a:rPr lang="uk-UA" b="1" dirty="0" smtClean="0"/>
              <a:t> </a:t>
            </a:r>
            <a:r>
              <a:rPr lang="uk-UA" b="1" dirty="0" err="1" smtClean="0"/>
              <a:t>находится</a:t>
            </a:r>
            <a:r>
              <a:rPr lang="uk-UA" b="1" dirty="0" smtClean="0"/>
              <a:t> в </a:t>
            </a:r>
            <a:r>
              <a:rPr lang="uk-UA" b="1" dirty="0" err="1" smtClean="0"/>
              <a:t>тени</a:t>
            </a:r>
            <a:r>
              <a:rPr lang="uk-UA" b="1" dirty="0" smtClean="0"/>
              <a:t> </a:t>
            </a:r>
            <a:r>
              <a:rPr lang="uk-UA" b="1" dirty="0" err="1" smtClean="0"/>
              <a:t>славы</a:t>
            </a:r>
            <a:r>
              <a:rPr lang="uk-UA" b="1" dirty="0" smtClean="0"/>
              <a:t> </a:t>
            </a:r>
            <a:r>
              <a:rPr lang="uk-UA" b="1" dirty="0" err="1" smtClean="0"/>
              <a:t>режиссера</a:t>
            </a:r>
            <a:r>
              <a:rPr lang="uk-UA" b="1" dirty="0" smtClean="0"/>
              <a:t>, в то </a:t>
            </a:r>
            <a:r>
              <a:rPr lang="uk-UA" b="1" dirty="0" err="1" smtClean="0"/>
              <a:t>время</a:t>
            </a:r>
            <a:r>
              <a:rPr lang="uk-UA" b="1" dirty="0" smtClean="0"/>
              <a:t> </a:t>
            </a:r>
            <a:r>
              <a:rPr lang="uk-UA" b="1" dirty="0" err="1" smtClean="0"/>
              <a:t>как</a:t>
            </a:r>
            <a:r>
              <a:rPr lang="uk-UA" b="1" dirty="0" smtClean="0"/>
              <a:t> </a:t>
            </a:r>
            <a:r>
              <a:rPr lang="uk-UA" b="1" dirty="0" err="1" smtClean="0"/>
              <a:t>проделывает</a:t>
            </a:r>
            <a:r>
              <a:rPr lang="uk-UA" b="1" dirty="0" smtClean="0"/>
              <a:t> </a:t>
            </a:r>
            <a:r>
              <a:rPr lang="uk-UA" b="1" dirty="0" err="1" smtClean="0"/>
              <a:t>колоссальную</a:t>
            </a:r>
            <a:r>
              <a:rPr lang="uk-UA" b="1" dirty="0" smtClean="0"/>
              <a:t> </a:t>
            </a:r>
            <a:r>
              <a:rPr lang="uk-UA" b="1" dirty="0" err="1" smtClean="0"/>
              <a:t>работу</a:t>
            </a:r>
            <a:r>
              <a:rPr lang="uk-UA" b="1" dirty="0" smtClean="0"/>
              <a:t>, </a:t>
            </a:r>
            <a:r>
              <a:rPr lang="uk-UA" b="1" dirty="0" err="1" smtClean="0"/>
              <a:t>необходимую</a:t>
            </a:r>
            <a:r>
              <a:rPr lang="uk-UA" b="1" dirty="0" smtClean="0"/>
              <a:t> для </a:t>
            </a:r>
            <a:r>
              <a:rPr lang="uk-UA" b="1" dirty="0" err="1" smtClean="0"/>
              <a:t>съемки</a:t>
            </a:r>
            <a:r>
              <a:rPr lang="uk-UA" b="1" dirty="0" smtClean="0"/>
              <a:t> </a:t>
            </a:r>
            <a:r>
              <a:rPr lang="uk-UA" b="1" dirty="0" err="1" smtClean="0"/>
              <a:t>фильма</a:t>
            </a:r>
            <a:r>
              <a:rPr lang="uk-UA" b="1" dirty="0" smtClean="0"/>
              <a:t> не просто с </a:t>
            </a:r>
            <a:r>
              <a:rPr lang="uk-UA" b="1" dirty="0" err="1" smtClean="0"/>
              <a:t>технической</a:t>
            </a:r>
            <a:r>
              <a:rPr lang="uk-UA" b="1" dirty="0" smtClean="0"/>
              <a:t>, </a:t>
            </a:r>
            <a:r>
              <a:rPr lang="uk-UA" b="1" dirty="0" err="1" smtClean="0"/>
              <a:t>но</a:t>
            </a:r>
            <a:r>
              <a:rPr lang="uk-UA" b="1" dirty="0" smtClean="0"/>
              <a:t> </a:t>
            </a:r>
            <a:r>
              <a:rPr lang="uk-UA" b="1" dirty="0" err="1" smtClean="0"/>
              <a:t>особенно</a:t>
            </a:r>
            <a:r>
              <a:rPr lang="uk-UA" b="1" dirty="0" smtClean="0"/>
              <a:t> с </a:t>
            </a:r>
            <a:r>
              <a:rPr lang="uk-UA" b="1" dirty="0" err="1" smtClean="0"/>
              <a:t>художественной</a:t>
            </a:r>
            <a:r>
              <a:rPr lang="uk-UA" b="1" dirty="0" smtClean="0"/>
              <a:t> </a:t>
            </a:r>
            <a:r>
              <a:rPr lang="uk-UA" b="1" dirty="0" err="1" smtClean="0"/>
              <a:t>стороны</a:t>
            </a:r>
            <a:r>
              <a:rPr lang="uk-UA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C:\Documents and Settings\User\Мои документы\Downloads\800px-Avenue_of_Stars_cameraman_and_direct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0998" y="1714488"/>
            <a:ext cx="4953002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b="1" dirty="0" err="1" smtClean="0"/>
              <a:t>Особенности</a:t>
            </a:r>
            <a:r>
              <a:rPr lang="uk-UA" b="1" dirty="0" smtClean="0"/>
              <a:t> </a:t>
            </a:r>
            <a:r>
              <a:rPr lang="uk-UA" b="1" dirty="0" err="1" smtClean="0"/>
              <a:t>профессии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5429256" cy="5643578"/>
          </a:xfrm>
        </p:spPr>
        <p:txBody>
          <a:bodyPr>
            <a:normAutofit fontScale="92500"/>
          </a:bodyPr>
          <a:lstStyle/>
          <a:p>
            <a:r>
              <a:rPr lang="uk-UA" dirty="0" err="1" smtClean="0"/>
              <a:t>Профессия</a:t>
            </a:r>
            <a:r>
              <a:rPr lang="uk-UA" dirty="0" smtClean="0"/>
              <a:t> </a:t>
            </a:r>
            <a:r>
              <a:rPr lang="uk-UA" dirty="0" err="1" smtClean="0"/>
              <a:t>кинооператора</a:t>
            </a:r>
            <a:r>
              <a:rPr lang="uk-UA" dirty="0" smtClean="0"/>
              <a:t> </a:t>
            </a:r>
            <a:r>
              <a:rPr lang="uk-UA" dirty="0" err="1" smtClean="0"/>
              <a:t>скорее</a:t>
            </a:r>
            <a:r>
              <a:rPr lang="uk-UA" dirty="0" smtClean="0"/>
              <a:t> </a:t>
            </a:r>
            <a:r>
              <a:rPr lang="uk-UA" dirty="0" err="1" smtClean="0"/>
              <a:t>мужская</a:t>
            </a:r>
            <a:r>
              <a:rPr lang="uk-UA" dirty="0" smtClean="0"/>
              <a:t>, </a:t>
            </a:r>
            <a:r>
              <a:rPr lang="uk-UA" dirty="0" err="1" smtClean="0"/>
              <a:t>чем</a:t>
            </a:r>
            <a:r>
              <a:rPr lang="uk-UA" dirty="0" smtClean="0"/>
              <a:t> </a:t>
            </a:r>
            <a:r>
              <a:rPr lang="uk-UA" dirty="0" err="1" smtClean="0"/>
              <a:t>женская</a:t>
            </a:r>
            <a:r>
              <a:rPr lang="uk-UA" dirty="0" smtClean="0"/>
              <a:t>, так </a:t>
            </a:r>
            <a:r>
              <a:rPr lang="uk-UA" dirty="0" err="1" smtClean="0"/>
              <a:t>как</a:t>
            </a:r>
            <a:r>
              <a:rPr lang="uk-UA" dirty="0" smtClean="0"/>
              <a:t> </a:t>
            </a:r>
            <a:r>
              <a:rPr lang="uk-UA" dirty="0" err="1" smtClean="0"/>
              <a:t>кроме</a:t>
            </a:r>
            <a:r>
              <a:rPr lang="uk-UA" dirty="0" smtClean="0"/>
              <a:t> </a:t>
            </a:r>
            <a:r>
              <a:rPr lang="uk-UA" dirty="0" err="1" smtClean="0"/>
              <a:t>всего</a:t>
            </a:r>
            <a:r>
              <a:rPr lang="uk-UA" dirty="0" smtClean="0"/>
              <a:t> </a:t>
            </a:r>
            <a:r>
              <a:rPr lang="uk-UA" dirty="0" err="1" smtClean="0"/>
              <a:t>прочего</a:t>
            </a:r>
            <a:r>
              <a:rPr lang="uk-UA" dirty="0" smtClean="0"/>
              <a:t> </a:t>
            </a:r>
            <a:r>
              <a:rPr lang="uk-UA" dirty="0" err="1" smtClean="0"/>
              <a:t>ему</a:t>
            </a:r>
            <a:r>
              <a:rPr lang="uk-UA" dirty="0" smtClean="0"/>
              <a:t> </a:t>
            </a:r>
            <a:r>
              <a:rPr lang="uk-UA" dirty="0" err="1" smtClean="0"/>
              <a:t>приходится</a:t>
            </a:r>
            <a:r>
              <a:rPr lang="uk-UA" dirty="0" smtClean="0"/>
              <a:t> </a:t>
            </a:r>
            <a:r>
              <a:rPr lang="uk-UA" dirty="0" err="1" smtClean="0"/>
              <a:t>обращаться</a:t>
            </a:r>
            <a:r>
              <a:rPr lang="uk-UA" dirty="0" smtClean="0"/>
              <a:t> с </a:t>
            </a:r>
            <a:r>
              <a:rPr lang="uk-UA" dirty="0" err="1" smtClean="0"/>
              <a:t>камерой</a:t>
            </a:r>
            <a:r>
              <a:rPr lang="uk-UA" dirty="0" smtClean="0"/>
              <a:t>, </a:t>
            </a:r>
            <a:r>
              <a:rPr lang="uk-UA" dirty="0" err="1" smtClean="0"/>
              <a:t>которая</a:t>
            </a:r>
            <a:r>
              <a:rPr lang="uk-UA" dirty="0" smtClean="0"/>
              <a:t> </a:t>
            </a:r>
            <a:r>
              <a:rPr lang="uk-UA" dirty="0" err="1" smtClean="0"/>
              <a:t>зачастую</a:t>
            </a:r>
            <a:r>
              <a:rPr lang="uk-UA" dirty="0" smtClean="0"/>
              <a:t> </a:t>
            </a:r>
            <a:r>
              <a:rPr lang="uk-UA" dirty="0" err="1" smtClean="0"/>
              <a:t>достаточно</a:t>
            </a:r>
            <a:r>
              <a:rPr lang="uk-UA" dirty="0" smtClean="0"/>
              <a:t> </a:t>
            </a:r>
            <a:r>
              <a:rPr lang="uk-UA" dirty="0" err="1" smtClean="0"/>
              <a:t>тяжелая</a:t>
            </a:r>
            <a:r>
              <a:rPr lang="uk-UA" dirty="0" smtClean="0"/>
              <a:t>, а </a:t>
            </a:r>
            <a:r>
              <a:rPr lang="uk-UA" dirty="0" err="1" smtClean="0"/>
              <a:t>также</a:t>
            </a:r>
            <a:r>
              <a:rPr lang="uk-UA" dirty="0" smtClean="0"/>
              <a:t> </a:t>
            </a:r>
            <a:r>
              <a:rPr lang="uk-UA" dirty="0" err="1" smtClean="0"/>
              <a:t>проделывать</a:t>
            </a:r>
            <a:r>
              <a:rPr lang="uk-UA" dirty="0" smtClean="0"/>
              <a:t> </a:t>
            </a:r>
            <a:r>
              <a:rPr lang="uk-UA" dirty="0" err="1" smtClean="0"/>
              <a:t>всякие</a:t>
            </a:r>
            <a:r>
              <a:rPr lang="uk-UA" dirty="0" smtClean="0"/>
              <a:t> «</a:t>
            </a:r>
            <a:r>
              <a:rPr lang="uk-UA" dirty="0" err="1" smtClean="0"/>
              <a:t>каскадерские</a:t>
            </a:r>
            <a:r>
              <a:rPr lang="uk-UA" dirty="0" smtClean="0"/>
              <a:t> трюки» при </a:t>
            </a:r>
            <a:r>
              <a:rPr lang="uk-UA" dirty="0" err="1" smtClean="0"/>
              <a:t>съемках</a:t>
            </a:r>
            <a:r>
              <a:rPr lang="uk-UA" dirty="0" smtClean="0"/>
              <a:t>, </a:t>
            </a:r>
            <a:r>
              <a:rPr lang="uk-UA" dirty="0" err="1" smtClean="0"/>
              <a:t>ведь</a:t>
            </a:r>
            <a:r>
              <a:rPr lang="uk-UA" dirty="0" smtClean="0"/>
              <a:t> </a:t>
            </a:r>
            <a:r>
              <a:rPr lang="uk-UA" dirty="0" err="1" smtClean="0"/>
              <a:t>чтобы</a:t>
            </a:r>
            <a:r>
              <a:rPr lang="uk-UA" dirty="0" smtClean="0"/>
              <a:t> </a:t>
            </a:r>
            <a:r>
              <a:rPr lang="uk-UA" dirty="0" err="1" smtClean="0"/>
              <a:t>добиться</a:t>
            </a:r>
            <a:r>
              <a:rPr lang="uk-UA" dirty="0" smtClean="0"/>
              <a:t> </a:t>
            </a:r>
            <a:r>
              <a:rPr lang="uk-UA" dirty="0" err="1" smtClean="0"/>
              <a:t>нужного</a:t>
            </a:r>
            <a:r>
              <a:rPr lang="uk-UA" dirty="0" smtClean="0"/>
              <a:t> </a:t>
            </a:r>
            <a:r>
              <a:rPr lang="uk-UA" dirty="0" err="1" smtClean="0"/>
              <a:t>эффекта</a:t>
            </a:r>
            <a:r>
              <a:rPr lang="uk-UA" dirty="0" smtClean="0"/>
              <a:t> </a:t>
            </a:r>
            <a:r>
              <a:rPr lang="uk-UA" dirty="0" err="1" smtClean="0"/>
              <a:t>иногда</a:t>
            </a:r>
            <a:r>
              <a:rPr lang="uk-UA" dirty="0" smtClean="0"/>
              <a:t> </a:t>
            </a:r>
            <a:r>
              <a:rPr lang="uk-UA" dirty="0" err="1" smtClean="0"/>
              <a:t>приходится</a:t>
            </a:r>
            <a:r>
              <a:rPr lang="uk-UA" dirty="0" smtClean="0"/>
              <a:t> </a:t>
            </a:r>
            <a:r>
              <a:rPr lang="uk-UA" dirty="0" err="1" smtClean="0"/>
              <a:t>очень</a:t>
            </a:r>
            <a:r>
              <a:rPr lang="uk-UA" dirty="0" smtClean="0"/>
              <a:t> потрудиться. </a:t>
            </a:r>
            <a:r>
              <a:rPr lang="uk-UA" dirty="0" err="1" smtClean="0"/>
              <a:t>Также</a:t>
            </a:r>
            <a:r>
              <a:rPr lang="uk-UA" dirty="0" smtClean="0"/>
              <a:t> </a:t>
            </a:r>
            <a:r>
              <a:rPr lang="uk-UA" dirty="0" err="1" smtClean="0"/>
              <a:t>нужна</a:t>
            </a:r>
            <a:r>
              <a:rPr lang="uk-UA" dirty="0" smtClean="0"/>
              <a:t> </a:t>
            </a:r>
            <a:r>
              <a:rPr lang="uk-UA" dirty="0" err="1" smtClean="0"/>
              <a:t>хорошая</a:t>
            </a:r>
            <a:r>
              <a:rPr lang="uk-UA" dirty="0" smtClean="0"/>
              <a:t> </a:t>
            </a:r>
            <a:r>
              <a:rPr lang="uk-UA" dirty="0" err="1" smtClean="0"/>
              <a:t>физическая</a:t>
            </a:r>
            <a:r>
              <a:rPr lang="uk-UA" dirty="0" smtClean="0"/>
              <a:t> </a:t>
            </a:r>
            <a:r>
              <a:rPr lang="uk-UA" dirty="0" err="1" smtClean="0"/>
              <a:t>подготовка</a:t>
            </a:r>
            <a:r>
              <a:rPr lang="uk-UA" dirty="0" smtClean="0"/>
              <a:t> для командировок, </a:t>
            </a:r>
            <a:r>
              <a:rPr lang="uk-UA" dirty="0" err="1" smtClean="0"/>
              <a:t>съемок</a:t>
            </a:r>
            <a:r>
              <a:rPr lang="uk-UA" dirty="0" smtClean="0"/>
              <a:t> </a:t>
            </a:r>
            <a:r>
              <a:rPr lang="uk-UA" dirty="0" err="1" smtClean="0"/>
              <a:t>ночных</a:t>
            </a:r>
            <a:r>
              <a:rPr lang="uk-UA" dirty="0" smtClean="0"/>
              <a:t> </a:t>
            </a:r>
            <a:r>
              <a:rPr lang="uk-UA" dirty="0" err="1" smtClean="0"/>
              <a:t>кадров</a:t>
            </a:r>
            <a:r>
              <a:rPr lang="uk-UA" dirty="0" smtClean="0"/>
              <a:t> и </a:t>
            </a:r>
            <a:r>
              <a:rPr lang="uk-UA" dirty="0" err="1" smtClean="0"/>
              <a:t>долгих</a:t>
            </a:r>
            <a:r>
              <a:rPr lang="uk-UA" dirty="0" smtClean="0"/>
              <a:t> </a:t>
            </a:r>
            <a:r>
              <a:rPr lang="uk-UA" dirty="0" err="1" smtClean="0"/>
              <a:t>часов</a:t>
            </a:r>
            <a:r>
              <a:rPr lang="uk-UA" dirty="0" smtClean="0"/>
              <a:t> </a:t>
            </a:r>
            <a:r>
              <a:rPr lang="uk-UA" dirty="0" err="1" smtClean="0"/>
              <a:t>ожидания</a:t>
            </a:r>
            <a:r>
              <a:rPr lang="uk-UA" dirty="0" smtClean="0"/>
              <a:t> </a:t>
            </a:r>
            <a:r>
              <a:rPr lang="uk-UA" dirty="0" err="1" smtClean="0"/>
              <a:t>необходимых</a:t>
            </a:r>
            <a:r>
              <a:rPr lang="uk-UA" dirty="0" smtClean="0"/>
              <a:t> </a:t>
            </a:r>
            <a:r>
              <a:rPr lang="uk-UA" dirty="0" err="1" smtClean="0"/>
              <a:t>световых</a:t>
            </a:r>
            <a:r>
              <a:rPr lang="uk-UA" dirty="0" smtClean="0"/>
              <a:t> </a:t>
            </a:r>
            <a:r>
              <a:rPr lang="uk-UA" dirty="0" err="1" smtClean="0"/>
              <a:t>эффектов</a:t>
            </a:r>
            <a:r>
              <a:rPr lang="uk-UA" dirty="0" smtClean="0"/>
              <a:t> на </a:t>
            </a:r>
            <a:r>
              <a:rPr lang="uk-UA" dirty="0" err="1" smtClean="0"/>
              <a:t>природе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145" name="Picture 1" descr="C:\Documents and Settings\User\Мои документы\Downloads\10d6774ac038_movie20camer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000240"/>
            <a:ext cx="4286248" cy="34087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>
            <a:normAutofit/>
          </a:bodyPr>
          <a:lstStyle/>
          <a:p>
            <a:r>
              <a:rPr lang="uk-UA" b="1" dirty="0" err="1" smtClean="0"/>
              <a:t>Рабочее</a:t>
            </a:r>
            <a:r>
              <a:rPr lang="uk-UA" b="1" dirty="0" smtClean="0"/>
              <a:t> </a:t>
            </a:r>
            <a:r>
              <a:rPr lang="uk-UA" b="1" dirty="0" err="1" smtClean="0"/>
              <a:t>место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00108"/>
            <a:ext cx="4071934" cy="5643578"/>
          </a:xfrm>
        </p:spPr>
        <p:txBody>
          <a:bodyPr>
            <a:normAutofit fontScale="92500"/>
          </a:bodyPr>
          <a:lstStyle/>
          <a:p>
            <a:r>
              <a:rPr lang="uk-UA" dirty="0" err="1" smtClean="0"/>
              <a:t>Кинооператор</a:t>
            </a:r>
            <a:r>
              <a:rPr lang="uk-UA" dirty="0" smtClean="0"/>
              <a:t> </a:t>
            </a:r>
            <a:r>
              <a:rPr lang="uk-UA" dirty="0" err="1" smtClean="0"/>
              <a:t>работает</a:t>
            </a:r>
            <a:r>
              <a:rPr lang="uk-UA" dirty="0" smtClean="0"/>
              <a:t> в </a:t>
            </a:r>
            <a:r>
              <a:rPr lang="uk-UA" dirty="0" err="1" smtClean="0"/>
              <a:t>паре</a:t>
            </a:r>
            <a:r>
              <a:rPr lang="uk-UA" dirty="0" smtClean="0"/>
              <a:t> с </a:t>
            </a:r>
            <a:r>
              <a:rPr lang="uk-UA" dirty="0" err="1" smtClean="0"/>
              <a:t>режиссером</a:t>
            </a:r>
            <a:r>
              <a:rPr lang="uk-UA" dirty="0" smtClean="0"/>
              <a:t> в </a:t>
            </a:r>
            <a:r>
              <a:rPr lang="uk-UA" dirty="0" err="1" smtClean="0"/>
              <a:t>различных</a:t>
            </a:r>
            <a:r>
              <a:rPr lang="uk-UA" dirty="0" smtClean="0"/>
              <a:t> </a:t>
            </a:r>
            <a:r>
              <a:rPr lang="uk-UA" dirty="0" err="1" smtClean="0"/>
              <a:t>кинокомпаниях</a:t>
            </a:r>
            <a:r>
              <a:rPr lang="uk-UA" dirty="0" smtClean="0"/>
              <a:t> и в </a:t>
            </a:r>
            <a:r>
              <a:rPr lang="uk-UA" dirty="0" err="1" smtClean="0"/>
              <a:t>частных</a:t>
            </a:r>
            <a:r>
              <a:rPr lang="uk-UA" dirty="0" smtClean="0"/>
              <a:t> проектах. </a:t>
            </a:r>
            <a:r>
              <a:rPr lang="uk-UA" dirty="0" err="1" smtClean="0"/>
              <a:t>Рабочим</a:t>
            </a:r>
            <a:r>
              <a:rPr lang="uk-UA" dirty="0" smtClean="0"/>
              <a:t> </a:t>
            </a:r>
            <a:r>
              <a:rPr lang="uk-UA" dirty="0" err="1" smtClean="0"/>
              <a:t>местом</a:t>
            </a:r>
            <a:r>
              <a:rPr lang="uk-UA" dirty="0" smtClean="0"/>
              <a:t> </a:t>
            </a:r>
            <a:r>
              <a:rPr lang="uk-UA" dirty="0" err="1" smtClean="0"/>
              <a:t>может</a:t>
            </a:r>
            <a:r>
              <a:rPr lang="uk-UA" dirty="0" smtClean="0"/>
              <a:t> </a:t>
            </a:r>
            <a:r>
              <a:rPr lang="uk-UA" dirty="0" err="1" smtClean="0"/>
              <a:t>быть</a:t>
            </a:r>
            <a:r>
              <a:rPr lang="uk-UA" dirty="0" smtClean="0"/>
              <a:t> </a:t>
            </a:r>
            <a:r>
              <a:rPr lang="uk-UA" dirty="0" err="1" smtClean="0"/>
              <a:t>как</a:t>
            </a:r>
            <a:r>
              <a:rPr lang="uk-UA" dirty="0" smtClean="0"/>
              <a:t> </a:t>
            </a:r>
            <a:r>
              <a:rPr lang="uk-UA" dirty="0" err="1" smtClean="0"/>
              <a:t>студия</a:t>
            </a:r>
            <a:r>
              <a:rPr lang="uk-UA" dirty="0" smtClean="0"/>
              <a:t>, так и </a:t>
            </a:r>
            <a:r>
              <a:rPr lang="uk-UA" dirty="0" err="1" smtClean="0"/>
              <a:t>улицы</a:t>
            </a:r>
            <a:r>
              <a:rPr lang="uk-UA" dirty="0" smtClean="0"/>
              <a:t> </a:t>
            </a:r>
            <a:r>
              <a:rPr lang="uk-UA" dirty="0" err="1" smtClean="0"/>
              <a:t>города</a:t>
            </a:r>
            <a:r>
              <a:rPr lang="uk-UA" dirty="0" smtClean="0"/>
              <a:t>, </a:t>
            </a:r>
            <a:r>
              <a:rPr lang="uk-UA" dirty="0" err="1" smtClean="0"/>
              <a:t>любые</a:t>
            </a:r>
            <a:r>
              <a:rPr lang="uk-UA" dirty="0" smtClean="0"/>
              <a:t> </a:t>
            </a:r>
            <a:r>
              <a:rPr lang="uk-UA" dirty="0" err="1" smtClean="0"/>
              <a:t>природные</a:t>
            </a:r>
            <a:r>
              <a:rPr lang="uk-UA" dirty="0" smtClean="0"/>
              <a:t> </a:t>
            </a:r>
            <a:r>
              <a:rPr lang="uk-UA" dirty="0" err="1" smtClean="0"/>
              <a:t>ландшафты</a:t>
            </a:r>
            <a:r>
              <a:rPr lang="uk-UA" dirty="0" smtClean="0"/>
              <a:t>, не </a:t>
            </a:r>
            <a:r>
              <a:rPr lang="uk-UA" dirty="0" err="1" smtClean="0"/>
              <a:t>редки</a:t>
            </a:r>
            <a:r>
              <a:rPr lang="uk-UA" dirty="0" smtClean="0"/>
              <a:t> командировки в </a:t>
            </a:r>
            <a:r>
              <a:rPr lang="uk-UA" dirty="0" err="1" smtClean="0"/>
              <a:t>различные</a:t>
            </a:r>
            <a:r>
              <a:rPr lang="uk-UA" dirty="0" smtClean="0"/>
              <a:t> </a:t>
            </a:r>
            <a:r>
              <a:rPr lang="uk-UA" dirty="0" err="1" smtClean="0"/>
              <a:t>уголки</a:t>
            </a:r>
            <a:r>
              <a:rPr lang="uk-UA" dirty="0" smtClean="0"/>
              <a:t> земного </a:t>
            </a:r>
            <a:r>
              <a:rPr lang="uk-UA" dirty="0" err="1" smtClean="0"/>
              <a:t>шара</a:t>
            </a:r>
            <a:r>
              <a:rPr lang="uk-UA" dirty="0" smtClean="0"/>
              <a:t> для </a:t>
            </a:r>
            <a:r>
              <a:rPr lang="uk-UA" dirty="0" err="1" smtClean="0"/>
              <a:t>съемки</a:t>
            </a:r>
            <a:r>
              <a:rPr lang="uk-UA" dirty="0" smtClean="0"/>
              <a:t> </a:t>
            </a:r>
            <a:r>
              <a:rPr lang="uk-UA" dirty="0" err="1" smtClean="0"/>
              <a:t>фильма</a:t>
            </a:r>
            <a:r>
              <a:rPr lang="uk-UA" dirty="0" smtClean="0"/>
              <a:t> в </a:t>
            </a:r>
            <a:r>
              <a:rPr lang="uk-UA" dirty="0" err="1" smtClean="0"/>
              <a:t>определенных</a:t>
            </a:r>
            <a:r>
              <a:rPr lang="uk-UA" dirty="0" smtClean="0"/>
              <a:t> </a:t>
            </a:r>
            <a:r>
              <a:rPr lang="uk-UA" dirty="0" err="1" smtClean="0"/>
              <a:t>интерьерах</a:t>
            </a:r>
            <a:r>
              <a:rPr lang="uk-UA" dirty="0" smtClean="0"/>
              <a:t> и </a:t>
            </a:r>
            <a:r>
              <a:rPr lang="uk-UA" dirty="0" err="1" smtClean="0"/>
              <a:t>природных</a:t>
            </a:r>
            <a:r>
              <a:rPr lang="uk-UA" dirty="0" smtClean="0"/>
              <a:t> </a:t>
            </a:r>
            <a:r>
              <a:rPr lang="uk-UA" dirty="0" err="1" smtClean="0"/>
              <a:t>условиях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5121" name="Picture 1" descr="C:\Documents and Settings\User\Мои документы\Downloads\kinooperator-na-krane-0000143312-previ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273411"/>
            <a:ext cx="4786314" cy="35845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2000" y="78579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 err="1" smtClean="0"/>
              <a:t>Важные</a:t>
            </a:r>
            <a:r>
              <a:rPr lang="uk-UA" b="1" dirty="0" smtClean="0"/>
              <a:t> </a:t>
            </a:r>
            <a:r>
              <a:rPr lang="uk-UA" b="1" dirty="0" err="1" smtClean="0"/>
              <a:t>качества</a:t>
            </a:r>
            <a:endParaRPr lang="uk-UA" b="1" dirty="0" smtClean="0"/>
          </a:p>
          <a:p>
            <a:r>
              <a:rPr lang="uk-UA" dirty="0" err="1" smtClean="0"/>
              <a:t>Чтобы</a:t>
            </a:r>
            <a:r>
              <a:rPr lang="uk-UA" dirty="0" smtClean="0"/>
              <a:t> </a:t>
            </a:r>
            <a:r>
              <a:rPr lang="uk-UA" dirty="0" err="1" smtClean="0"/>
              <a:t>работать</a:t>
            </a:r>
            <a:r>
              <a:rPr lang="uk-UA" dirty="0" smtClean="0"/>
              <a:t> </a:t>
            </a:r>
            <a:r>
              <a:rPr lang="uk-UA" dirty="0" err="1" smtClean="0"/>
              <a:t>кинооператором</a:t>
            </a:r>
            <a:r>
              <a:rPr lang="uk-UA" dirty="0" smtClean="0"/>
              <a:t>, </a:t>
            </a:r>
            <a:r>
              <a:rPr lang="uk-UA" dirty="0" err="1" smtClean="0"/>
              <a:t>необходимо</a:t>
            </a:r>
            <a:r>
              <a:rPr lang="uk-UA" dirty="0" smtClean="0"/>
              <a:t> </a:t>
            </a:r>
            <a:r>
              <a:rPr lang="uk-UA" dirty="0" err="1" smtClean="0"/>
              <a:t>иметь</a:t>
            </a:r>
            <a:r>
              <a:rPr lang="uk-UA" dirty="0" smtClean="0"/>
              <a:t> </a:t>
            </a:r>
            <a:r>
              <a:rPr lang="uk-UA" dirty="0" err="1" smtClean="0"/>
              <a:t>художественный</a:t>
            </a:r>
            <a:r>
              <a:rPr lang="uk-UA" dirty="0" smtClean="0"/>
              <a:t> </a:t>
            </a:r>
            <a:r>
              <a:rPr lang="uk-UA" dirty="0" err="1" smtClean="0"/>
              <a:t>вкус</a:t>
            </a:r>
            <a:r>
              <a:rPr lang="uk-UA" dirty="0" smtClean="0"/>
              <a:t>, </a:t>
            </a:r>
            <a:r>
              <a:rPr lang="uk-UA" dirty="0" err="1" smtClean="0"/>
              <a:t>чувство</a:t>
            </a:r>
            <a:r>
              <a:rPr lang="uk-UA" dirty="0" smtClean="0"/>
              <a:t> стиля, </a:t>
            </a:r>
            <a:r>
              <a:rPr lang="uk-UA" dirty="0" err="1" smtClean="0"/>
              <a:t>композиции</a:t>
            </a:r>
            <a:r>
              <a:rPr lang="uk-UA" dirty="0" smtClean="0"/>
              <a:t> и </a:t>
            </a:r>
            <a:r>
              <a:rPr lang="uk-UA" dirty="0" err="1" smtClean="0"/>
              <a:t>цвета</a:t>
            </a:r>
            <a:r>
              <a:rPr lang="uk-UA" dirty="0" smtClean="0"/>
              <a:t>, </a:t>
            </a:r>
            <a:r>
              <a:rPr lang="uk-UA" dirty="0" err="1" smtClean="0"/>
              <a:t>креативное</a:t>
            </a:r>
            <a:r>
              <a:rPr lang="uk-UA" dirty="0" smtClean="0"/>
              <a:t> </a:t>
            </a:r>
            <a:r>
              <a:rPr lang="uk-UA" dirty="0" err="1" smtClean="0"/>
              <a:t>мышление</a:t>
            </a:r>
            <a:r>
              <a:rPr lang="uk-UA" dirty="0" smtClean="0"/>
              <a:t>, </a:t>
            </a:r>
            <a:r>
              <a:rPr lang="uk-UA" dirty="0" err="1" smtClean="0"/>
              <a:t>уметь</a:t>
            </a:r>
            <a:r>
              <a:rPr lang="uk-UA" dirty="0" smtClean="0"/>
              <a:t> </a:t>
            </a:r>
            <a:r>
              <a:rPr lang="uk-UA" dirty="0" err="1" smtClean="0"/>
              <a:t>руководить</a:t>
            </a:r>
            <a:r>
              <a:rPr lang="uk-UA" dirty="0" smtClean="0"/>
              <a:t> людьми, </a:t>
            </a:r>
            <a:r>
              <a:rPr lang="uk-UA" dirty="0" err="1" smtClean="0"/>
              <a:t>обладать</a:t>
            </a:r>
            <a:r>
              <a:rPr lang="uk-UA" dirty="0" smtClean="0"/>
              <a:t> </a:t>
            </a:r>
            <a:r>
              <a:rPr lang="uk-UA" dirty="0" err="1" smtClean="0"/>
              <a:t>высокой</a:t>
            </a:r>
            <a:r>
              <a:rPr lang="uk-UA" dirty="0" smtClean="0"/>
              <a:t> </a:t>
            </a:r>
            <a:r>
              <a:rPr lang="uk-UA" dirty="0" err="1" smtClean="0"/>
              <a:t>трудоспособностью</a:t>
            </a:r>
            <a:r>
              <a:rPr lang="uk-UA" dirty="0" smtClean="0"/>
              <a:t> и </a:t>
            </a:r>
            <a:r>
              <a:rPr lang="uk-UA" dirty="0" err="1" smtClean="0"/>
              <a:t>физической</a:t>
            </a:r>
            <a:r>
              <a:rPr lang="uk-UA" dirty="0" smtClean="0"/>
              <a:t> </a:t>
            </a:r>
            <a:r>
              <a:rPr lang="uk-UA" dirty="0" err="1" smtClean="0"/>
              <a:t>подготовкой</a:t>
            </a:r>
            <a:r>
              <a:rPr lang="uk-UA" dirty="0" smtClean="0"/>
              <a:t>, а </a:t>
            </a:r>
            <a:r>
              <a:rPr lang="uk-UA" dirty="0" err="1" smtClean="0"/>
              <a:t>также</a:t>
            </a:r>
            <a:r>
              <a:rPr lang="uk-UA" dirty="0" smtClean="0"/>
              <a:t> </a:t>
            </a:r>
            <a:r>
              <a:rPr lang="uk-UA" dirty="0" err="1" smtClean="0"/>
              <a:t>быть</a:t>
            </a:r>
            <a:r>
              <a:rPr lang="uk-UA" dirty="0" smtClean="0"/>
              <a:t> </a:t>
            </a:r>
            <a:r>
              <a:rPr lang="uk-UA" dirty="0" err="1" smtClean="0"/>
              <a:t>увлеченным</a:t>
            </a:r>
            <a:r>
              <a:rPr lang="uk-UA" dirty="0" smtClean="0"/>
              <a:t> </a:t>
            </a:r>
            <a:r>
              <a:rPr lang="uk-UA" dirty="0" err="1" smtClean="0"/>
              <a:t>своим</a:t>
            </a:r>
            <a:r>
              <a:rPr lang="uk-UA" dirty="0" smtClean="0"/>
              <a:t> </a:t>
            </a:r>
            <a:r>
              <a:rPr lang="uk-UA" dirty="0" err="1" smtClean="0"/>
              <a:t>делом</a:t>
            </a:r>
            <a:r>
              <a:rPr lang="uk-UA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err="1" smtClean="0"/>
              <a:t>Знания</a:t>
            </a:r>
            <a:r>
              <a:rPr lang="uk-UA" b="1" dirty="0" smtClean="0"/>
              <a:t> и </a:t>
            </a:r>
            <a:r>
              <a:rPr lang="uk-UA" b="1" dirty="0" err="1" smtClean="0"/>
              <a:t>навыки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err="1" smtClean="0"/>
              <a:t>Профессия</a:t>
            </a:r>
            <a:r>
              <a:rPr lang="uk-UA" dirty="0" smtClean="0"/>
              <a:t> </a:t>
            </a:r>
            <a:r>
              <a:rPr lang="uk-UA" dirty="0" err="1" smtClean="0"/>
              <a:t>кинооператора</a:t>
            </a:r>
            <a:r>
              <a:rPr lang="uk-UA" dirty="0" smtClean="0"/>
              <a:t> </a:t>
            </a:r>
            <a:r>
              <a:rPr lang="uk-UA" dirty="0" err="1" smtClean="0"/>
              <a:t>требует</a:t>
            </a:r>
            <a:r>
              <a:rPr lang="uk-UA" dirty="0" smtClean="0"/>
              <a:t> </a:t>
            </a:r>
            <a:r>
              <a:rPr lang="uk-UA" dirty="0" err="1" smtClean="0"/>
              <a:t>специализированных</a:t>
            </a:r>
            <a:r>
              <a:rPr lang="uk-UA" dirty="0" smtClean="0"/>
              <a:t> знаний в </a:t>
            </a:r>
            <a:r>
              <a:rPr lang="uk-UA" dirty="0" err="1" smtClean="0"/>
              <a:t>индустрии</a:t>
            </a:r>
            <a:r>
              <a:rPr lang="uk-UA" dirty="0" smtClean="0"/>
              <a:t> </a:t>
            </a:r>
            <a:r>
              <a:rPr lang="uk-UA" dirty="0" err="1" smtClean="0"/>
              <a:t>кино</a:t>
            </a:r>
            <a:r>
              <a:rPr lang="uk-UA" dirty="0" smtClean="0"/>
              <a:t>, </a:t>
            </a:r>
            <a:r>
              <a:rPr lang="uk-UA" dirty="0" err="1" smtClean="0"/>
              <a:t>это</a:t>
            </a:r>
            <a:r>
              <a:rPr lang="uk-UA" dirty="0" smtClean="0"/>
              <a:t>, конечно же, </a:t>
            </a:r>
            <a:r>
              <a:rPr lang="uk-UA" dirty="0" err="1" smtClean="0"/>
              <a:t>умение</a:t>
            </a:r>
            <a:r>
              <a:rPr lang="uk-UA" dirty="0" smtClean="0"/>
              <a:t> </a:t>
            </a:r>
            <a:r>
              <a:rPr lang="uk-UA" dirty="0" err="1" smtClean="0"/>
              <a:t>обращаться</a:t>
            </a:r>
            <a:r>
              <a:rPr lang="uk-UA" dirty="0" smtClean="0"/>
              <a:t> с </a:t>
            </a:r>
            <a:r>
              <a:rPr lang="uk-UA" dirty="0" err="1" smtClean="0"/>
              <a:t>кинокамерой</a:t>
            </a:r>
            <a:r>
              <a:rPr lang="uk-UA" dirty="0" smtClean="0"/>
              <a:t>, </a:t>
            </a:r>
            <a:r>
              <a:rPr lang="uk-UA" dirty="0" err="1" smtClean="0"/>
              <a:t>осветительными</a:t>
            </a:r>
            <a:r>
              <a:rPr lang="uk-UA" dirty="0" smtClean="0"/>
              <a:t> приборами, а </a:t>
            </a:r>
            <a:r>
              <a:rPr lang="uk-UA" dirty="0" err="1" smtClean="0"/>
              <a:t>также</a:t>
            </a:r>
            <a:r>
              <a:rPr lang="uk-UA" dirty="0" smtClean="0"/>
              <a:t> </a:t>
            </a:r>
            <a:r>
              <a:rPr lang="uk-UA" dirty="0" err="1" smtClean="0"/>
              <a:t>отлично</a:t>
            </a:r>
            <a:r>
              <a:rPr lang="uk-UA" dirty="0" smtClean="0"/>
              <a:t> </a:t>
            </a:r>
            <a:r>
              <a:rPr lang="uk-UA" dirty="0" err="1" smtClean="0"/>
              <a:t>понимать</a:t>
            </a:r>
            <a:r>
              <a:rPr lang="uk-UA" dirty="0" smtClean="0"/>
              <a:t> в </a:t>
            </a:r>
            <a:r>
              <a:rPr lang="uk-UA" dirty="0" err="1" smtClean="0"/>
              <a:t>теории</a:t>
            </a:r>
            <a:r>
              <a:rPr lang="uk-UA" dirty="0" smtClean="0"/>
              <a:t> и на </a:t>
            </a:r>
            <a:r>
              <a:rPr lang="uk-UA" dirty="0" err="1" smtClean="0"/>
              <a:t>практике</a:t>
            </a:r>
            <a:r>
              <a:rPr lang="uk-UA" dirty="0" smtClean="0"/>
              <a:t> </a:t>
            </a:r>
            <a:r>
              <a:rPr lang="uk-UA" dirty="0" err="1" smtClean="0"/>
              <a:t>как</a:t>
            </a:r>
            <a:r>
              <a:rPr lang="uk-UA" dirty="0" smtClean="0"/>
              <a:t> </a:t>
            </a:r>
            <a:r>
              <a:rPr lang="uk-UA" dirty="0" err="1" smtClean="0"/>
              <a:t>работает</a:t>
            </a:r>
            <a:r>
              <a:rPr lang="uk-UA" dirty="0" smtClean="0"/>
              <a:t> </a:t>
            </a:r>
            <a:r>
              <a:rPr lang="uk-UA" dirty="0" err="1" smtClean="0"/>
              <a:t>свет</a:t>
            </a:r>
            <a:r>
              <a:rPr lang="uk-UA" dirty="0" smtClean="0"/>
              <a:t>, </a:t>
            </a:r>
            <a:r>
              <a:rPr lang="uk-UA" dirty="0" err="1" smtClean="0"/>
              <a:t>какие</a:t>
            </a:r>
            <a:r>
              <a:rPr lang="uk-UA" dirty="0" smtClean="0"/>
              <a:t> </a:t>
            </a:r>
            <a:r>
              <a:rPr lang="uk-UA" dirty="0" err="1" smtClean="0"/>
              <a:t>световые</a:t>
            </a:r>
            <a:r>
              <a:rPr lang="uk-UA" dirty="0" smtClean="0"/>
              <a:t> и </a:t>
            </a:r>
            <a:r>
              <a:rPr lang="uk-UA" dirty="0" err="1" smtClean="0"/>
              <a:t>текстурные</a:t>
            </a:r>
            <a:r>
              <a:rPr lang="uk-UA" dirty="0" smtClean="0"/>
              <a:t> </a:t>
            </a:r>
            <a:r>
              <a:rPr lang="uk-UA" dirty="0" err="1" smtClean="0"/>
              <a:t>эффекты</a:t>
            </a:r>
            <a:r>
              <a:rPr lang="uk-UA" dirty="0" smtClean="0"/>
              <a:t> </a:t>
            </a:r>
            <a:r>
              <a:rPr lang="uk-UA" dirty="0" err="1" smtClean="0"/>
              <a:t>можно</a:t>
            </a:r>
            <a:r>
              <a:rPr lang="uk-UA" dirty="0" smtClean="0"/>
              <a:t> </a:t>
            </a:r>
            <a:r>
              <a:rPr lang="uk-UA" dirty="0" err="1" smtClean="0"/>
              <a:t>применить</a:t>
            </a:r>
            <a:r>
              <a:rPr lang="uk-UA" dirty="0" smtClean="0"/>
              <a:t> для </a:t>
            </a:r>
            <a:r>
              <a:rPr lang="uk-UA" dirty="0" err="1" smtClean="0"/>
              <a:t>создания</a:t>
            </a:r>
            <a:r>
              <a:rPr lang="uk-UA" dirty="0" smtClean="0"/>
              <a:t> </a:t>
            </a:r>
            <a:r>
              <a:rPr lang="uk-UA" dirty="0" err="1" smtClean="0"/>
              <a:t>художественного</a:t>
            </a:r>
            <a:r>
              <a:rPr lang="uk-UA" dirty="0" smtClean="0"/>
              <a:t> образа </a:t>
            </a:r>
            <a:r>
              <a:rPr lang="uk-UA" dirty="0" err="1" smtClean="0"/>
              <a:t>фильма</a:t>
            </a:r>
            <a:r>
              <a:rPr lang="uk-UA" dirty="0" smtClean="0"/>
              <a:t>, </a:t>
            </a:r>
            <a:r>
              <a:rPr lang="uk-UA" dirty="0" err="1" smtClean="0"/>
              <a:t>как</a:t>
            </a:r>
            <a:r>
              <a:rPr lang="uk-UA" dirty="0" smtClean="0"/>
              <a:t> </a:t>
            </a:r>
            <a:r>
              <a:rPr lang="uk-UA" dirty="0" err="1" smtClean="0"/>
              <a:t>выразить</a:t>
            </a:r>
            <a:r>
              <a:rPr lang="uk-UA" dirty="0" smtClean="0"/>
              <a:t> </a:t>
            </a:r>
            <a:r>
              <a:rPr lang="uk-UA" dirty="0" err="1" smtClean="0"/>
              <a:t>настроение</a:t>
            </a:r>
            <a:r>
              <a:rPr lang="uk-UA" dirty="0" smtClean="0"/>
              <a:t> </a:t>
            </a:r>
            <a:r>
              <a:rPr lang="uk-UA" dirty="0" err="1" smtClean="0"/>
              <a:t>героев</a:t>
            </a:r>
            <a:r>
              <a:rPr lang="uk-UA" dirty="0" smtClean="0"/>
              <a:t>, </a:t>
            </a:r>
            <a:r>
              <a:rPr lang="uk-UA" dirty="0" err="1" smtClean="0"/>
              <a:t>как</a:t>
            </a:r>
            <a:r>
              <a:rPr lang="uk-UA" dirty="0" smtClean="0"/>
              <a:t> </a:t>
            </a:r>
            <a:r>
              <a:rPr lang="uk-UA" dirty="0" err="1" smtClean="0"/>
              <a:t>выделить</a:t>
            </a:r>
            <a:r>
              <a:rPr lang="uk-UA" dirty="0" smtClean="0"/>
              <a:t> с </a:t>
            </a:r>
            <a:r>
              <a:rPr lang="uk-UA" dirty="0" err="1" smtClean="0"/>
              <a:t>помощью</a:t>
            </a:r>
            <a:r>
              <a:rPr lang="uk-UA" dirty="0" smtClean="0"/>
              <a:t> </a:t>
            </a:r>
            <a:r>
              <a:rPr lang="uk-UA" dirty="0" err="1" smtClean="0"/>
              <a:t>световой</a:t>
            </a:r>
            <a:r>
              <a:rPr lang="uk-UA" dirty="0" smtClean="0"/>
              <a:t> </a:t>
            </a:r>
            <a:r>
              <a:rPr lang="uk-UA" dirty="0" err="1" smtClean="0"/>
              <a:t>композиции</a:t>
            </a:r>
            <a:r>
              <a:rPr lang="uk-UA" dirty="0" smtClean="0"/>
              <a:t> </a:t>
            </a:r>
            <a:r>
              <a:rPr lang="uk-UA" dirty="0" err="1" smtClean="0"/>
              <a:t>кадра</a:t>
            </a:r>
            <a:r>
              <a:rPr lang="uk-UA" dirty="0" smtClean="0"/>
              <a:t> </a:t>
            </a:r>
            <a:r>
              <a:rPr lang="uk-UA" dirty="0" err="1" smtClean="0"/>
              <a:t>главное</a:t>
            </a:r>
            <a:r>
              <a:rPr lang="uk-UA" dirty="0" smtClean="0"/>
              <a:t> и </a:t>
            </a:r>
            <a:r>
              <a:rPr lang="uk-UA" dirty="0" err="1" smtClean="0"/>
              <a:t>второстепенное</a:t>
            </a:r>
            <a:r>
              <a:rPr lang="uk-UA" dirty="0" smtClean="0"/>
              <a:t>. Он </a:t>
            </a:r>
            <a:r>
              <a:rPr lang="uk-UA" dirty="0" err="1" smtClean="0"/>
              <a:t>также</a:t>
            </a:r>
            <a:r>
              <a:rPr lang="uk-UA" dirty="0" smtClean="0"/>
              <a:t> </a:t>
            </a:r>
            <a:r>
              <a:rPr lang="uk-UA" dirty="0" err="1" smtClean="0"/>
              <a:t>знает</a:t>
            </a:r>
            <a:r>
              <a:rPr lang="uk-UA" dirty="0" smtClean="0"/>
              <a:t> </a:t>
            </a:r>
            <a:r>
              <a:rPr lang="uk-UA" dirty="0" err="1" smtClean="0"/>
              <a:t>как</a:t>
            </a:r>
            <a:r>
              <a:rPr lang="uk-UA" dirty="0" smtClean="0"/>
              <a:t> </a:t>
            </a:r>
            <a:r>
              <a:rPr lang="uk-UA" dirty="0" err="1" smtClean="0"/>
              <a:t>осуществляется</a:t>
            </a:r>
            <a:r>
              <a:rPr lang="uk-UA" dirty="0" smtClean="0"/>
              <a:t> монтаж </a:t>
            </a:r>
            <a:r>
              <a:rPr lang="uk-UA" dirty="0" err="1" smtClean="0"/>
              <a:t>кадров</a:t>
            </a:r>
            <a:r>
              <a:rPr lang="uk-UA" dirty="0" smtClean="0"/>
              <a:t> и </a:t>
            </a:r>
            <a:r>
              <a:rPr lang="uk-UA" dirty="0" err="1" smtClean="0"/>
              <a:t>какой</a:t>
            </a:r>
            <a:r>
              <a:rPr lang="uk-UA" dirty="0" smtClean="0"/>
              <a:t> </a:t>
            </a:r>
            <a:r>
              <a:rPr lang="uk-UA" dirty="0" err="1" smtClean="0"/>
              <a:t>материал</a:t>
            </a:r>
            <a:r>
              <a:rPr lang="uk-UA" dirty="0" smtClean="0"/>
              <a:t> </a:t>
            </a:r>
            <a:r>
              <a:rPr lang="uk-UA" dirty="0" err="1" smtClean="0"/>
              <a:t>необходимо</a:t>
            </a:r>
            <a:r>
              <a:rPr lang="uk-UA" dirty="0" smtClean="0"/>
              <a:t> </a:t>
            </a:r>
            <a:r>
              <a:rPr lang="uk-UA" dirty="0" err="1" smtClean="0"/>
              <a:t>отснять</a:t>
            </a:r>
            <a:r>
              <a:rPr lang="uk-UA" dirty="0" smtClean="0"/>
              <a:t> для </a:t>
            </a:r>
            <a:r>
              <a:rPr lang="uk-UA" dirty="0" err="1" smtClean="0"/>
              <a:t>каждой</a:t>
            </a:r>
            <a:r>
              <a:rPr lang="uk-UA" dirty="0" smtClean="0"/>
              <a:t> </a:t>
            </a:r>
            <a:r>
              <a:rPr lang="uk-UA" dirty="0" err="1" smtClean="0"/>
              <a:t>сцены</a:t>
            </a:r>
            <a:r>
              <a:rPr lang="uk-UA" dirty="0" smtClean="0"/>
              <a:t>. </a:t>
            </a:r>
            <a:r>
              <a:rPr lang="uk-UA" dirty="0" err="1" smtClean="0"/>
              <a:t>Кроме</a:t>
            </a:r>
            <a:r>
              <a:rPr lang="uk-UA" dirty="0" smtClean="0"/>
              <a:t> того, </a:t>
            </a:r>
            <a:r>
              <a:rPr lang="uk-UA" dirty="0" err="1" smtClean="0"/>
              <a:t>кинооператор</a:t>
            </a:r>
            <a:r>
              <a:rPr lang="uk-UA" dirty="0" smtClean="0"/>
              <a:t> </a:t>
            </a:r>
            <a:r>
              <a:rPr lang="uk-UA" dirty="0" err="1" smtClean="0"/>
              <a:t>знает</a:t>
            </a:r>
            <a:r>
              <a:rPr lang="uk-UA" dirty="0" smtClean="0"/>
              <a:t> </a:t>
            </a:r>
            <a:r>
              <a:rPr lang="uk-UA" dirty="0" err="1" smtClean="0"/>
              <a:t>историю</a:t>
            </a:r>
            <a:r>
              <a:rPr lang="uk-UA" dirty="0" smtClean="0"/>
              <a:t> </a:t>
            </a:r>
            <a:r>
              <a:rPr lang="uk-UA" dirty="0" err="1" smtClean="0"/>
              <a:t>кино</a:t>
            </a:r>
            <a:r>
              <a:rPr lang="uk-UA" dirty="0" smtClean="0"/>
              <a:t> и </a:t>
            </a:r>
            <a:r>
              <a:rPr lang="uk-UA" dirty="0" err="1" smtClean="0"/>
              <a:t>художественной</a:t>
            </a:r>
            <a:r>
              <a:rPr lang="uk-UA" dirty="0" smtClean="0"/>
              <a:t> </a:t>
            </a:r>
            <a:r>
              <a:rPr lang="uk-UA" dirty="0" err="1" smtClean="0"/>
              <a:t>фотографии</a:t>
            </a:r>
            <a:r>
              <a:rPr lang="uk-UA" dirty="0" smtClean="0"/>
              <a:t>, а </a:t>
            </a:r>
            <a:r>
              <a:rPr lang="uk-UA" dirty="0" err="1" smtClean="0"/>
              <a:t>также</a:t>
            </a:r>
            <a:r>
              <a:rPr lang="uk-UA" dirty="0" smtClean="0"/>
              <a:t> </a:t>
            </a:r>
            <a:r>
              <a:rPr lang="uk-UA" dirty="0" err="1" smtClean="0"/>
              <a:t>ему</a:t>
            </a:r>
            <a:r>
              <a:rPr lang="uk-UA" dirty="0" smtClean="0"/>
              <a:t> не </a:t>
            </a:r>
            <a:r>
              <a:rPr lang="uk-UA" dirty="0" err="1" smtClean="0"/>
              <a:t>обойтись</a:t>
            </a:r>
            <a:r>
              <a:rPr lang="uk-UA" dirty="0" smtClean="0"/>
              <a:t> без знаний </a:t>
            </a:r>
            <a:r>
              <a:rPr lang="uk-UA" dirty="0" err="1" smtClean="0"/>
              <a:t>из</a:t>
            </a:r>
            <a:r>
              <a:rPr lang="uk-UA" dirty="0" smtClean="0"/>
              <a:t> </a:t>
            </a:r>
            <a:r>
              <a:rPr lang="uk-UA" dirty="0" err="1" smtClean="0"/>
              <a:t>области</a:t>
            </a:r>
            <a:r>
              <a:rPr lang="uk-UA" dirty="0" smtClean="0"/>
              <a:t> </a:t>
            </a:r>
            <a:r>
              <a:rPr lang="uk-UA" dirty="0" err="1" smtClean="0"/>
              <a:t>истории</a:t>
            </a:r>
            <a:r>
              <a:rPr lang="uk-UA" dirty="0" smtClean="0"/>
              <a:t> </a:t>
            </a:r>
            <a:r>
              <a:rPr lang="uk-UA" dirty="0" err="1" smtClean="0"/>
              <a:t>живописи</a:t>
            </a:r>
            <a:r>
              <a:rPr lang="uk-UA" dirty="0" smtClean="0"/>
              <a:t>, </a:t>
            </a:r>
            <a:r>
              <a:rPr lang="uk-UA" dirty="0" err="1" smtClean="0"/>
              <a:t>которые</a:t>
            </a:r>
            <a:r>
              <a:rPr lang="uk-UA" dirty="0" smtClean="0"/>
              <a:t> </a:t>
            </a:r>
            <a:r>
              <a:rPr lang="uk-UA" dirty="0" err="1" smtClean="0"/>
              <a:t>помогают</a:t>
            </a:r>
            <a:r>
              <a:rPr lang="uk-UA" dirty="0" smtClean="0"/>
              <a:t> </a:t>
            </a:r>
            <a:r>
              <a:rPr lang="uk-UA" dirty="0" err="1" smtClean="0"/>
              <a:t>ему</a:t>
            </a:r>
            <a:r>
              <a:rPr lang="uk-UA" dirty="0" smtClean="0"/>
              <a:t> найти </a:t>
            </a:r>
            <a:r>
              <a:rPr lang="uk-UA" dirty="0" err="1" smtClean="0"/>
              <a:t>свой</a:t>
            </a:r>
            <a:r>
              <a:rPr lang="uk-UA" dirty="0" smtClean="0"/>
              <a:t> почерк в </a:t>
            </a:r>
            <a:r>
              <a:rPr lang="uk-UA" dirty="0" err="1" smtClean="0"/>
              <a:t>создании</a:t>
            </a:r>
            <a:r>
              <a:rPr lang="uk-UA" dirty="0" smtClean="0"/>
              <a:t> </a:t>
            </a:r>
            <a:r>
              <a:rPr lang="uk-UA" dirty="0" err="1" smtClean="0"/>
              <a:t>общей</a:t>
            </a:r>
            <a:r>
              <a:rPr lang="uk-UA" dirty="0" smtClean="0"/>
              <a:t> </a:t>
            </a:r>
            <a:r>
              <a:rPr lang="uk-UA" dirty="0" err="1" smtClean="0"/>
              <a:t>характерной</a:t>
            </a:r>
            <a:r>
              <a:rPr lang="uk-UA" dirty="0" smtClean="0"/>
              <a:t> </a:t>
            </a:r>
            <a:r>
              <a:rPr lang="uk-UA" dirty="0" err="1" smtClean="0"/>
              <a:t>композиции</a:t>
            </a:r>
            <a:r>
              <a:rPr lang="uk-UA" dirty="0" smtClean="0"/>
              <a:t> </a:t>
            </a:r>
            <a:r>
              <a:rPr lang="uk-UA" dirty="0" err="1" smtClean="0"/>
              <a:t>кинофильма</a:t>
            </a:r>
            <a:r>
              <a:rPr lang="uk-UA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err="1" smtClean="0"/>
              <a:t>Где</a:t>
            </a:r>
            <a:r>
              <a:rPr lang="uk-UA" b="1" dirty="0" smtClean="0"/>
              <a:t> </a:t>
            </a:r>
            <a:r>
              <a:rPr lang="uk-UA" b="1" dirty="0" err="1" smtClean="0"/>
              <a:t>учат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4643438" cy="5500702"/>
          </a:xfrm>
        </p:spPr>
        <p:txBody>
          <a:bodyPr>
            <a:normAutofit fontScale="92500"/>
          </a:bodyPr>
          <a:lstStyle/>
          <a:p>
            <a:r>
              <a:rPr lang="uk-UA" dirty="0" err="1" smtClean="0"/>
              <a:t>Специальность</a:t>
            </a:r>
            <a:r>
              <a:rPr lang="uk-UA" dirty="0" smtClean="0"/>
              <a:t> </a:t>
            </a:r>
            <a:r>
              <a:rPr lang="uk-UA" dirty="0" err="1" smtClean="0"/>
              <a:t>кинооператора</a:t>
            </a:r>
            <a:r>
              <a:rPr lang="uk-UA" dirty="0" smtClean="0"/>
              <a:t> </a:t>
            </a:r>
            <a:r>
              <a:rPr lang="uk-UA" dirty="0" err="1" smtClean="0"/>
              <a:t>можно</a:t>
            </a:r>
            <a:r>
              <a:rPr lang="uk-UA" dirty="0" smtClean="0"/>
              <a:t> получить </a:t>
            </a:r>
            <a:r>
              <a:rPr lang="uk-UA" dirty="0" err="1" smtClean="0"/>
              <a:t>во</a:t>
            </a:r>
            <a:r>
              <a:rPr lang="uk-UA" dirty="0" smtClean="0"/>
              <a:t> </a:t>
            </a:r>
            <a:r>
              <a:rPr lang="uk-UA" dirty="0" err="1" smtClean="0"/>
              <a:t>ВГИКе</a:t>
            </a:r>
            <a:r>
              <a:rPr lang="uk-UA" dirty="0" smtClean="0"/>
              <a:t>, в </a:t>
            </a:r>
            <a:r>
              <a:rPr lang="uk-UA" dirty="0" err="1" smtClean="0"/>
              <a:t>ГИТРе</a:t>
            </a:r>
            <a:r>
              <a:rPr lang="uk-UA" dirty="0" smtClean="0"/>
              <a:t>. </a:t>
            </a:r>
            <a:r>
              <a:rPr lang="uk-UA" dirty="0" err="1" smtClean="0"/>
              <a:t>Также</a:t>
            </a:r>
            <a:r>
              <a:rPr lang="uk-UA" dirty="0" smtClean="0"/>
              <a:t> </a:t>
            </a:r>
            <a:r>
              <a:rPr lang="uk-UA" dirty="0" err="1" smtClean="0"/>
              <a:t>можно</a:t>
            </a:r>
            <a:r>
              <a:rPr lang="uk-UA" dirty="0" smtClean="0"/>
              <a:t> учиться на </a:t>
            </a:r>
            <a:r>
              <a:rPr lang="uk-UA" dirty="0" err="1" smtClean="0"/>
              <a:t>специализированных</a:t>
            </a:r>
            <a:r>
              <a:rPr lang="uk-UA" dirty="0" smtClean="0"/>
              <a:t> курсах при </a:t>
            </a:r>
            <a:r>
              <a:rPr lang="uk-UA" dirty="0" err="1" smtClean="0"/>
              <a:t>кинокомпаниях</a:t>
            </a:r>
            <a:r>
              <a:rPr lang="uk-UA" dirty="0" smtClean="0"/>
              <a:t>. </a:t>
            </a:r>
            <a:r>
              <a:rPr lang="uk-UA" dirty="0" err="1" smtClean="0"/>
              <a:t>Кроме</a:t>
            </a:r>
            <a:r>
              <a:rPr lang="uk-UA" dirty="0" smtClean="0"/>
              <a:t> того, </a:t>
            </a:r>
            <a:r>
              <a:rPr lang="uk-UA" dirty="0" err="1" smtClean="0"/>
              <a:t>очень</a:t>
            </a:r>
            <a:r>
              <a:rPr lang="uk-UA" dirty="0" smtClean="0"/>
              <a:t> </a:t>
            </a:r>
            <a:r>
              <a:rPr lang="uk-UA" dirty="0" err="1" smtClean="0"/>
              <a:t>интересно</a:t>
            </a:r>
            <a:r>
              <a:rPr lang="uk-UA" dirty="0" smtClean="0"/>
              <a:t> и </a:t>
            </a:r>
            <a:r>
              <a:rPr lang="uk-UA" dirty="0" err="1" smtClean="0"/>
              <a:t>полезно</a:t>
            </a:r>
            <a:r>
              <a:rPr lang="uk-UA" dirty="0" smtClean="0"/>
              <a:t> </a:t>
            </a:r>
            <a:r>
              <a:rPr lang="uk-UA" dirty="0" err="1" smtClean="0"/>
              <a:t>посещать</a:t>
            </a:r>
            <a:r>
              <a:rPr lang="uk-UA" dirty="0" smtClean="0"/>
              <a:t> </a:t>
            </a:r>
            <a:r>
              <a:rPr lang="uk-UA" dirty="0" err="1" smtClean="0"/>
              <a:t>семинары</a:t>
            </a:r>
            <a:r>
              <a:rPr lang="uk-UA" dirty="0" smtClean="0"/>
              <a:t>, </a:t>
            </a:r>
            <a:r>
              <a:rPr lang="uk-UA" dirty="0" err="1" smtClean="0"/>
              <a:t>которые</a:t>
            </a:r>
            <a:r>
              <a:rPr lang="uk-UA" dirty="0" smtClean="0"/>
              <a:t> </a:t>
            </a:r>
            <a:r>
              <a:rPr lang="uk-UA" dirty="0" err="1" smtClean="0"/>
              <a:t>проводятся</a:t>
            </a:r>
            <a:r>
              <a:rPr lang="uk-UA" dirty="0" smtClean="0"/>
              <a:t> </a:t>
            </a:r>
            <a:r>
              <a:rPr lang="uk-UA" dirty="0" err="1" smtClean="0"/>
              <a:t>опытными</a:t>
            </a:r>
            <a:r>
              <a:rPr lang="uk-UA" dirty="0" smtClean="0"/>
              <a:t> </a:t>
            </a:r>
            <a:r>
              <a:rPr lang="uk-UA" dirty="0" err="1" smtClean="0"/>
              <a:t>кинооператорами</a:t>
            </a:r>
            <a:r>
              <a:rPr lang="uk-UA" dirty="0" smtClean="0"/>
              <a:t> в </a:t>
            </a:r>
            <a:r>
              <a:rPr lang="uk-UA" dirty="0" err="1" smtClean="0"/>
              <a:t>школах-студиях</a:t>
            </a:r>
            <a:r>
              <a:rPr lang="uk-UA" dirty="0" smtClean="0"/>
              <a:t> </a:t>
            </a:r>
            <a:r>
              <a:rPr lang="uk-UA" dirty="0" err="1" smtClean="0"/>
              <a:t>кино</a:t>
            </a:r>
            <a:r>
              <a:rPr lang="uk-UA" dirty="0" smtClean="0"/>
              <a:t>, таких, </a:t>
            </a:r>
            <a:r>
              <a:rPr lang="uk-UA" dirty="0" err="1" smtClean="0"/>
              <a:t>например</a:t>
            </a:r>
            <a:r>
              <a:rPr lang="uk-UA" dirty="0" smtClean="0"/>
              <a:t>, </a:t>
            </a:r>
            <a:r>
              <a:rPr lang="uk-UA" dirty="0" err="1" smtClean="0"/>
              <a:t>как</a:t>
            </a:r>
            <a:r>
              <a:rPr lang="uk-UA" dirty="0" smtClean="0"/>
              <a:t> </a:t>
            </a:r>
            <a:r>
              <a:rPr lang="uk-UA" dirty="0" err="1" smtClean="0"/>
              <a:t>студия</a:t>
            </a:r>
            <a:r>
              <a:rPr lang="uk-UA" dirty="0" smtClean="0"/>
              <a:t> </a:t>
            </a:r>
            <a:r>
              <a:rPr lang="uk-UA" dirty="0" err="1" smtClean="0"/>
              <a:t>режиссера</a:t>
            </a:r>
            <a:r>
              <a:rPr lang="uk-UA" dirty="0" smtClean="0"/>
              <a:t> </a:t>
            </a:r>
            <a:r>
              <a:rPr lang="uk-UA" dirty="0" err="1" smtClean="0"/>
              <a:t>Александра</a:t>
            </a:r>
            <a:r>
              <a:rPr lang="uk-UA" dirty="0" smtClean="0"/>
              <a:t> </a:t>
            </a:r>
            <a:r>
              <a:rPr lang="uk-UA" dirty="0" err="1" smtClean="0"/>
              <a:t>Митты</a:t>
            </a:r>
            <a:r>
              <a:rPr lang="uk-UA" dirty="0" smtClean="0"/>
              <a:t>.</a:t>
            </a:r>
          </a:p>
        </p:txBody>
      </p:sp>
      <p:pic>
        <p:nvPicPr>
          <p:cNvPr id="19458" name="Picture 2" descr="C:\Documents and Settings\User\Мои документы\Downloads\z_405ef4c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2947" y="0"/>
            <a:ext cx="4471052" cy="3214686"/>
          </a:xfrm>
          <a:prstGeom prst="rect">
            <a:avLst/>
          </a:prstGeom>
          <a:noFill/>
        </p:spPr>
      </p:pic>
      <p:pic>
        <p:nvPicPr>
          <p:cNvPr id="19459" name="Picture 3" descr="C:\Documents and Settings\User\Мои документы\Downloads\85_fu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185731"/>
            <a:ext cx="4500562" cy="367226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197634" y="5934670"/>
            <a:ext cx="19463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ГИТР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6337" y="2285992"/>
            <a:ext cx="19976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ВГИК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229600" cy="3429024"/>
          </a:xfrm>
        </p:spPr>
        <p:txBody>
          <a:bodyPr>
            <a:normAutofit/>
          </a:bodyPr>
          <a:lstStyle/>
          <a:p>
            <a:pPr algn="ctr"/>
            <a:r>
              <a:rPr lang="uk-UA" sz="6600" b="1" dirty="0" smtClean="0"/>
              <a:t>ВЕЛИКИЕ И ИЗВЕСТНЫЕ </a:t>
            </a:r>
            <a:r>
              <a:rPr lang="uk-UA" sz="6600" b="1" dirty="0" smtClean="0"/>
              <a:t>КИНООПЕРАТОРЫ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Documents and Settings\User\Мои документы\Downloads\_c99ec9de6309646f68c679507198388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0"/>
            <a:ext cx="3786182" cy="248248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4572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err="1" smtClean="0"/>
              <a:t>Павел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Лебешев</a:t>
            </a:r>
            <a:endParaRPr lang="ru-RU" sz="1400" dirty="0" smtClean="0"/>
          </a:p>
          <a:p>
            <a:r>
              <a:rPr lang="uk-UA" sz="1400" dirty="0" err="1" smtClean="0"/>
              <a:t>Павел</a:t>
            </a:r>
            <a:r>
              <a:rPr lang="uk-UA" sz="1400" dirty="0" smtClean="0"/>
              <a:t> </a:t>
            </a:r>
            <a:r>
              <a:rPr lang="uk-UA" sz="1400" dirty="0" err="1" smtClean="0"/>
              <a:t>Лебешев</a:t>
            </a:r>
            <a:r>
              <a:rPr lang="uk-UA" sz="1400" dirty="0" smtClean="0"/>
              <a:t> </a:t>
            </a:r>
            <a:r>
              <a:rPr lang="uk-UA" sz="1400" dirty="0" err="1" smtClean="0"/>
              <a:t>снял</a:t>
            </a:r>
            <a:r>
              <a:rPr lang="uk-UA" sz="1400" dirty="0" smtClean="0"/>
              <a:t> </a:t>
            </a:r>
            <a:r>
              <a:rPr lang="uk-UA" sz="1400" dirty="0" err="1" smtClean="0"/>
              <a:t>более</a:t>
            </a:r>
            <a:r>
              <a:rPr lang="uk-UA" sz="1400" dirty="0" smtClean="0"/>
              <a:t> 50 </a:t>
            </a:r>
            <a:r>
              <a:rPr lang="uk-UA" sz="1400" dirty="0" err="1" smtClean="0"/>
              <a:t>фильмов</a:t>
            </a:r>
            <a:r>
              <a:rPr lang="uk-UA" sz="1400" dirty="0" smtClean="0"/>
              <a:t>, </a:t>
            </a:r>
            <a:r>
              <a:rPr lang="uk-UA" sz="1400" dirty="0" err="1" smtClean="0"/>
              <a:t>среди</a:t>
            </a:r>
            <a:r>
              <a:rPr lang="uk-UA" sz="1400" dirty="0" smtClean="0"/>
              <a:t> </a:t>
            </a:r>
            <a:r>
              <a:rPr lang="uk-UA" sz="1400" dirty="0" err="1" smtClean="0"/>
              <a:t>которых</a:t>
            </a:r>
            <a:r>
              <a:rPr lang="uk-UA" sz="1400" dirty="0" smtClean="0"/>
              <a:t> </a:t>
            </a:r>
            <a:r>
              <a:rPr lang="uk-UA" sz="1400" dirty="0" err="1" smtClean="0"/>
              <a:t>фильмы</a:t>
            </a:r>
            <a:r>
              <a:rPr lang="uk-UA" sz="1400" dirty="0" smtClean="0"/>
              <a:t> </a:t>
            </a:r>
            <a:r>
              <a:rPr lang="uk-UA" sz="1400" dirty="0" err="1" smtClean="0"/>
              <a:t>Никиты</a:t>
            </a:r>
            <a:r>
              <a:rPr lang="uk-UA" sz="1400" dirty="0" smtClean="0"/>
              <a:t> Михалкова "</a:t>
            </a:r>
            <a:r>
              <a:rPr lang="uk-UA" sz="1400" dirty="0" err="1" smtClean="0"/>
              <a:t>Свой</a:t>
            </a:r>
            <a:r>
              <a:rPr lang="uk-UA" sz="1400" dirty="0" smtClean="0"/>
              <a:t> </a:t>
            </a:r>
            <a:r>
              <a:rPr lang="uk-UA" sz="1400" dirty="0" err="1" smtClean="0"/>
              <a:t>среди</a:t>
            </a:r>
            <a:r>
              <a:rPr lang="uk-UA" sz="1400" dirty="0" smtClean="0"/>
              <a:t> чужих, </a:t>
            </a:r>
            <a:r>
              <a:rPr lang="uk-UA" sz="1400" dirty="0" err="1" smtClean="0"/>
              <a:t>чужой</a:t>
            </a:r>
            <a:r>
              <a:rPr lang="uk-UA" sz="1400" dirty="0" smtClean="0"/>
              <a:t> </a:t>
            </a:r>
            <a:r>
              <a:rPr lang="uk-UA" sz="1400" dirty="0" err="1" smtClean="0"/>
              <a:t>среди</a:t>
            </a:r>
            <a:r>
              <a:rPr lang="uk-UA" sz="1400" dirty="0" smtClean="0"/>
              <a:t> </a:t>
            </a:r>
            <a:r>
              <a:rPr lang="uk-UA" sz="1400" dirty="0" err="1" smtClean="0"/>
              <a:t>своих</a:t>
            </a:r>
            <a:r>
              <a:rPr lang="uk-UA" sz="1400" dirty="0" smtClean="0"/>
              <a:t>", "Раба </a:t>
            </a:r>
            <a:r>
              <a:rPr lang="uk-UA" sz="1400" dirty="0" err="1" smtClean="0"/>
              <a:t>любви</a:t>
            </a:r>
            <a:r>
              <a:rPr lang="uk-UA" sz="1400" dirty="0" smtClean="0"/>
              <a:t>", "</a:t>
            </a:r>
            <a:r>
              <a:rPr lang="uk-UA" sz="1400" dirty="0" err="1" smtClean="0"/>
              <a:t>Неоконченная</a:t>
            </a:r>
            <a:r>
              <a:rPr lang="uk-UA" sz="1400" dirty="0" smtClean="0"/>
              <a:t> </a:t>
            </a:r>
            <a:r>
              <a:rPr lang="uk-UA" sz="1400" dirty="0" err="1" smtClean="0"/>
              <a:t>пьеса</a:t>
            </a:r>
            <a:r>
              <a:rPr lang="uk-UA" sz="1400" dirty="0" smtClean="0"/>
              <a:t> для </a:t>
            </a:r>
            <a:r>
              <a:rPr lang="uk-UA" sz="1400" dirty="0" err="1" smtClean="0"/>
              <a:t>механического</a:t>
            </a:r>
            <a:r>
              <a:rPr lang="uk-UA" sz="1400" dirty="0" smtClean="0"/>
              <a:t> </a:t>
            </a:r>
            <a:r>
              <a:rPr lang="uk-UA" sz="1400" dirty="0" err="1" smtClean="0"/>
              <a:t>пианино</a:t>
            </a:r>
            <a:r>
              <a:rPr lang="uk-UA" sz="1400" dirty="0" smtClean="0"/>
              <a:t>", "</a:t>
            </a:r>
            <a:r>
              <a:rPr lang="uk-UA" sz="1400" dirty="0" err="1" smtClean="0"/>
              <a:t>Несколько</a:t>
            </a:r>
            <a:r>
              <a:rPr lang="uk-UA" sz="1400" dirty="0" smtClean="0"/>
              <a:t> </a:t>
            </a:r>
            <a:r>
              <a:rPr lang="uk-UA" sz="1400" dirty="0" err="1" smtClean="0"/>
              <a:t>дней</a:t>
            </a:r>
            <a:r>
              <a:rPr lang="uk-UA" sz="1400" dirty="0" smtClean="0"/>
              <a:t> </a:t>
            </a:r>
            <a:r>
              <a:rPr lang="uk-UA" sz="1400" dirty="0" err="1" smtClean="0"/>
              <a:t>из</a:t>
            </a:r>
            <a:r>
              <a:rPr lang="uk-UA" sz="1400" dirty="0" smtClean="0"/>
              <a:t> </a:t>
            </a:r>
            <a:r>
              <a:rPr lang="uk-UA" sz="1400" dirty="0" err="1" smtClean="0"/>
              <a:t>жизни</a:t>
            </a:r>
            <a:r>
              <a:rPr lang="uk-UA" sz="1400" dirty="0" smtClean="0"/>
              <a:t> И.И. </a:t>
            </a:r>
            <a:r>
              <a:rPr lang="uk-UA" sz="1400" dirty="0" err="1" smtClean="0"/>
              <a:t>Обломова</a:t>
            </a:r>
            <a:r>
              <a:rPr lang="uk-UA" sz="1400" dirty="0" smtClean="0"/>
              <a:t>", "</a:t>
            </a:r>
            <a:r>
              <a:rPr lang="uk-UA" sz="1400" dirty="0" err="1" smtClean="0"/>
              <a:t>Пять</a:t>
            </a:r>
            <a:r>
              <a:rPr lang="uk-UA" sz="1400" dirty="0" smtClean="0"/>
              <a:t> </a:t>
            </a:r>
            <a:r>
              <a:rPr lang="uk-UA" sz="1400" dirty="0" err="1" smtClean="0"/>
              <a:t>вечеров</a:t>
            </a:r>
            <a:r>
              <a:rPr lang="uk-UA" sz="1400" dirty="0" smtClean="0"/>
              <a:t>", "</a:t>
            </a:r>
            <a:r>
              <a:rPr lang="uk-UA" sz="1400" dirty="0" err="1" smtClean="0"/>
              <a:t>Родня</a:t>
            </a:r>
            <a:r>
              <a:rPr lang="uk-UA" sz="1400" dirty="0" smtClean="0"/>
              <a:t>", "</a:t>
            </a:r>
            <a:r>
              <a:rPr lang="uk-UA" sz="1400" dirty="0" err="1" smtClean="0"/>
              <a:t>Сибирский</a:t>
            </a:r>
            <a:r>
              <a:rPr lang="uk-UA" sz="1400" dirty="0" smtClean="0"/>
              <a:t> </a:t>
            </a:r>
            <a:r>
              <a:rPr lang="uk-UA" sz="1400" dirty="0" err="1" smtClean="0"/>
              <a:t>цирюльник</a:t>
            </a:r>
            <a:r>
              <a:rPr lang="uk-UA" sz="1400" dirty="0" smtClean="0"/>
              <a:t>", </a:t>
            </a:r>
            <a:r>
              <a:rPr lang="uk-UA" sz="1400" dirty="0" err="1" smtClean="0"/>
              <a:t>фильмы</a:t>
            </a:r>
            <a:r>
              <a:rPr lang="uk-UA" sz="1400" dirty="0" smtClean="0"/>
              <a:t> </a:t>
            </a:r>
            <a:r>
              <a:rPr lang="uk-UA" sz="1400" dirty="0" err="1" smtClean="0"/>
              <a:t>Сергея</a:t>
            </a:r>
            <a:r>
              <a:rPr lang="uk-UA" sz="1400" dirty="0" smtClean="0"/>
              <a:t> </a:t>
            </a:r>
            <a:r>
              <a:rPr lang="uk-UA" sz="1400" dirty="0" err="1" smtClean="0"/>
              <a:t>Соловьева</a:t>
            </a:r>
            <a:r>
              <a:rPr lang="uk-UA" sz="1400" dirty="0" smtClean="0"/>
              <a:t> "</a:t>
            </a:r>
            <a:r>
              <a:rPr lang="uk-UA" sz="1400" dirty="0" err="1" smtClean="0"/>
              <a:t>Спасатель</a:t>
            </a:r>
            <a:r>
              <a:rPr lang="uk-UA" sz="1400" dirty="0" smtClean="0"/>
              <a:t>", "</a:t>
            </a:r>
            <a:r>
              <a:rPr lang="uk-UA" sz="1400" dirty="0" err="1" smtClean="0"/>
              <a:t>Наследница</a:t>
            </a:r>
            <a:r>
              <a:rPr lang="uk-UA" sz="1400" dirty="0" smtClean="0"/>
              <a:t> по </a:t>
            </a:r>
            <a:r>
              <a:rPr lang="uk-UA" sz="1400" dirty="0" err="1" smtClean="0"/>
              <a:t>прямой</a:t>
            </a:r>
            <a:r>
              <a:rPr lang="uk-UA" sz="1400" dirty="0" smtClean="0"/>
              <a:t>", "</a:t>
            </a:r>
            <a:r>
              <a:rPr lang="uk-UA" sz="1400" dirty="0" err="1" smtClean="0"/>
              <a:t>Избранные</a:t>
            </a:r>
            <a:r>
              <a:rPr lang="uk-UA" sz="1400" dirty="0" smtClean="0"/>
              <a:t>", "</a:t>
            </a:r>
            <a:r>
              <a:rPr lang="uk-UA" sz="1400" dirty="0" err="1" smtClean="0"/>
              <a:t>Асса</a:t>
            </a:r>
            <a:r>
              <a:rPr lang="uk-UA" sz="1400" dirty="0" smtClean="0"/>
              <a:t>", </a:t>
            </a:r>
            <a:r>
              <a:rPr lang="uk-UA" sz="1400" dirty="0" err="1" smtClean="0"/>
              <a:t>фильм</a:t>
            </a:r>
            <a:r>
              <a:rPr lang="uk-UA" sz="1400" dirty="0" smtClean="0"/>
              <a:t> </a:t>
            </a:r>
            <a:r>
              <a:rPr lang="uk-UA" sz="1400" dirty="0" err="1" smtClean="0"/>
              <a:t>Ларисы</a:t>
            </a:r>
            <a:r>
              <a:rPr lang="uk-UA" sz="1400" dirty="0" smtClean="0"/>
              <a:t> </a:t>
            </a:r>
            <a:r>
              <a:rPr lang="uk-UA" sz="1400" dirty="0" err="1" smtClean="0"/>
              <a:t>Шепитько</a:t>
            </a:r>
            <a:r>
              <a:rPr lang="uk-UA" sz="1400" dirty="0" smtClean="0"/>
              <a:t> "</a:t>
            </a:r>
            <a:r>
              <a:rPr lang="uk-UA" sz="1400" dirty="0" err="1" smtClean="0"/>
              <a:t>Восхождение</a:t>
            </a:r>
            <a:r>
              <a:rPr lang="uk-UA" sz="1400" dirty="0" smtClean="0"/>
              <a:t>", </a:t>
            </a:r>
            <a:r>
              <a:rPr lang="uk-UA" sz="1400" dirty="0" err="1" smtClean="0"/>
              <a:t>Георгия</a:t>
            </a:r>
            <a:r>
              <a:rPr lang="uk-UA" sz="1400" dirty="0" smtClean="0"/>
              <a:t> </a:t>
            </a:r>
            <a:r>
              <a:rPr lang="uk-UA" sz="1400" dirty="0" err="1" smtClean="0"/>
              <a:t>Данелия</a:t>
            </a:r>
            <a:r>
              <a:rPr lang="uk-UA" sz="1400" dirty="0" smtClean="0"/>
              <a:t> – "</a:t>
            </a:r>
            <a:r>
              <a:rPr lang="uk-UA" sz="1400" dirty="0" err="1" smtClean="0"/>
              <a:t>Кин-дза-дза</a:t>
            </a:r>
            <a:r>
              <a:rPr lang="uk-UA" sz="1400" dirty="0" smtClean="0"/>
              <a:t>", "Настя".</a:t>
            </a:r>
            <a:endParaRPr lang="ru-RU" sz="14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180344"/>
            <a:ext cx="55006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err="1" smtClean="0"/>
              <a:t>Георгий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Рерберг</a:t>
            </a:r>
            <a:endParaRPr lang="ru-RU" sz="1400" dirty="0" smtClean="0"/>
          </a:p>
          <a:p>
            <a:r>
              <a:rPr lang="uk-UA" sz="1400" b="1" dirty="0" err="1" smtClean="0"/>
              <a:t>Георгий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Рерберг</a:t>
            </a:r>
            <a:r>
              <a:rPr lang="uk-UA" sz="1400" b="1" dirty="0" smtClean="0"/>
              <a:t> </a:t>
            </a:r>
            <a:r>
              <a:rPr lang="uk-UA" sz="1400" dirty="0" err="1" smtClean="0"/>
              <a:t>видел</a:t>
            </a:r>
            <a:r>
              <a:rPr lang="uk-UA" sz="1400" dirty="0" smtClean="0"/>
              <a:t> мир </a:t>
            </a:r>
            <a:r>
              <a:rPr lang="uk-UA" sz="1400" dirty="0" err="1" smtClean="0"/>
              <a:t>как</a:t>
            </a:r>
            <a:r>
              <a:rPr lang="uk-UA" sz="1400" dirty="0" smtClean="0"/>
              <a:t> </a:t>
            </a:r>
            <a:r>
              <a:rPr lang="uk-UA" sz="1400" dirty="0" err="1" smtClean="0"/>
              <a:t>никто</a:t>
            </a:r>
            <a:r>
              <a:rPr lang="uk-UA" sz="1400" dirty="0" smtClean="0"/>
              <a:t>. И то, </a:t>
            </a:r>
            <a:r>
              <a:rPr lang="uk-UA" sz="1400" dirty="0" err="1" smtClean="0"/>
              <a:t>что</a:t>
            </a:r>
            <a:r>
              <a:rPr lang="uk-UA" sz="1400" dirty="0" smtClean="0"/>
              <a:t> он </a:t>
            </a:r>
            <a:r>
              <a:rPr lang="uk-UA" sz="1400" dirty="0" err="1" smtClean="0"/>
              <a:t>снимал</a:t>
            </a:r>
            <a:r>
              <a:rPr lang="uk-UA" sz="1400" dirty="0" smtClean="0"/>
              <a:t>, </a:t>
            </a:r>
            <a:r>
              <a:rPr lang="uk-UA" sz="1400" dirty="0" err="1" smtClean="0"/>
              <a:t>отражалось</a:t>
            </a:r>
            <a:r>
              <a:rPr lang="uk-UA" sz="1400" dirty="0" smtClean="0"/>
              <a:t> прямо в </a:t>
            </a:r>
            <a:r>
              <a:rPr lang="uk-UA" sz="1400" dirty="0" err="1" smtClean="0"/>
              <a:t>сердце</a:t>
            </a:r>
            <a:r>
              <a:rPr lang="uk-UA" sz="1400" dirty="0" smtClean="0"/>
              <a:t>. </a:t>
            </a:r>
            <a:r>
              <a:rPr lang="uk-UA" sz="1400" dirty="0" err="1" smtClean="0"/>
              <a:t>Никогда</a:t>
            </a:r>
            <a:r>
              <a:rPr lang="uk-UA" sz="1400" dirty="0" smtClean="0"/>
              <a:t> не </a:t>
            </a:r>
            <a:r>
              <a:rPr lang="uk-UA" sz="1400" dirty="0" err="1" smtClean="0"/>
              <a:t>декларируя</a:t>
            </a:r>
            <a:r>
              <a:rPr lang="uk-UA" sz="1400" dirty="0" smtClean="0"/>
              <a:t> </a:t>
            </a:r>
            <a:r>
              <a:rPr lang="uk-UA" sz="1400" dirty="0" err="1" smtClean="0"/>
              <a:t>своей</a:t>
            </a:r>
            <a:r>
              <a:rPr lang="uk-UA" sz="1400" dirty="0" smtClean="0"/>
              <a:t> </a:t>
            </a:r>
            <a:r>
              <a:rPr lang="uk-UA" sz="1400" dirty="0" err="1" smtClean="0"/>
              <a:t>веры</a:t>
            </a:r>
            <a:r>
              <a:rPr lang="uk-UA" sz="1400" dirty="0" smtClean="0"/>
              <a:t>, он </a:t>
            </a:r>
            <a:r>
              <a:rPr lang="uk-UA" sz="1400" dirty="0" err="1" smtClean="0"/>
              <a:t>снимал</a:t>
            </a:r>
            <a:r>
              <a:rPr lang="uk-UA" sz="1400" dirty="0" smtClean="0"/>
              <a:t>, </a:t>
            </a:r>
            <a:r>
              <a:rPr lang="uk-UA" sz="1400" dirty="0" err="1" smtClean="0"/>
              <a:t>как</a:t>
            </a:r>
            <a:r>
              <a:rPr lang="uk-UA" sz="1400" dirty="0" smtClean="0"/>
              <a:t> </a:t>
            </a:r>
            <a:r>
              <a:rPr lang="uk-UA" sz="1400" dirty="0" err="1" smtClean="0"/>
              <a:t>настоящий</a:t>
            </a:r>
            <a:r>
              <a:rPr lang="uk-UA" sz="1400" dirty="0" smtClean="0"/>
              <a:t> </a:t>
            </a:r>
            <a:r>
              <a:rPr lang="uk-UA" sz="1400" dirty="0" err="1" smtClean="0"/>
              <a:t>христианин</a:t>
            </a:r>
            <a:r>
              <a:rPr lang="uk-UA" sz="1400" dirty="0" smtClean="0"/>
              <a:t>: с </a:t>
            </a:r>
            <a:r>
              <a:rPr lang="uk-UA" sz="1400" dirty="0" err="1" smtClean="0"/>
              <a:t>любопытством</a:t>
            </a:r>
            <a:r>
              <a:rPr lang="uk-UA" sz="1400" dirty="0" smtClean="0"/>
              <a:t> без </a:t>
            </a:r>
            <a:r>
              <a:rPr lang="uk-UA" sz="1400" dirty="0" err="1" smtClean="0"/>
              <a:t>страха</a:t>
            </a:r>
            <a:r>
              <a:rPr lang="uk-UA" sz="1400" dirty="0" smtClean="0"/>
              <a:t>, с </a:t>
            </a:r>
            <a:r>
              <a:rPr lang="uk-UA" sz="1400" dirty="0" err="1" smtClean="0"/>
              <a:t>восхищением</a:t>
            </a:r>
            <a:r>
              <a:rPr lang="uk-UA" sz="1400" dirty="0" smtClean="0"/>
              <a:t> без </a:t>
            </a:r>
            <a:r>
              <a:rPr lang="uk-UA" sz="1400" dirty="0" err="1" smtClean="0"/>
              <a:t>зависти</a:t>
            </a:r>
            <a:r>
              <a:rPr lang="uk-UA" sz="1400" dirty="0" smtClean="0"/>
              <a:t>, </a:t>
            </a:r>
            <a:r>
              <a:rPr lang="uk-UA" sz="1400" dirty="0" err="1" smtClean="0"/>
              <a:t>со</a:t>
            </a:r>
            <a:r>
              <a:rPr lang="uk-UA" sz="1400" dirty="0" smtClean="0"/>
              <a:t> </a:t>
            </a:r>
            <a:r>
              <a:rPr lang="uk-UA" sz="1400" dirty="0" err="1" smtClean="0"/>
              <a:t>смирением</a:t>
            </a:r>
            <a:r>
              <a:rPr lang="uk-UA" sz="1400" dirty="0" smtClean="0"/>
              <a:t> перед </a:t>
            </a:r>
            <a:r>
              <a:rPr lang="uk-UA" sz="1400" dirty="0" err="1" smtClean="0"/>
              <a:t>величием</a:t>
            </a:r>
            <a:r>
              <a:rPr lang="uk-UA" sz="1400" dirty="0" smtClean="0"/>
              <a:t> и </a:t>
            </a:r>
            <a:r>
              <a:rPr lang="uk-UA" sz="1400" dirty="0" err="1" smtClean="0"/>
              <a:t>тайной</a:t>
            </a:r>
            <a:r>
              <a:rPr lang="uk-UA" sz="1400" dirty="0" smtClean="0"/>
              <a:t> </a:t>
            </a:r>
            <a:r>
              <a:rPr lang="uk-UA" sz="1400" dirty="0" err="1" smtClean="0"/>
              <a:t>природы</a:t>
            </a:r>
            <a:r>
              <a:rPr lang="uk-UA" sz="1400" dirty="0" smtClean="0"/>
              <a:t> </a:t>
            </a:r>
            <a:r>
              <a:rPr lang="uk-UA" sz="1400" dirty="0" err="1" smtClean="0"/>
              <a:t>человека</a:t>
            </a:r>
            <a:r>
              <a:rPr lang="uk-UA" sz="1400" dirty="0" smtClean="0"/>
              <a:t>, </a:t>
            </a:r>
            <a:r>
              <a:rPr lang="uk-UA" sz="1400" dirty="0" err="1" smtClean="0"/>
              <a:t>искусства</a:t>
            </a:r>
            <a:r>
              <a:rPr lang="uk-UA" sz="1400" dirty="0" smtClean="0"/>
              <a:t>. "</a:t>
            </a:r>
            <a:r>
              <a:rPr lang="uk-UA" sz="1400" dirty="0" err="1" smtClean="0"/>
              <a:t>Рерберг</a:t>
            </a:r>
            <a:r>
              <a:rPr lang="uk-UA" sz="1400" dirty="0" smtClean="0"/>
              <a:t> </a:t>
            </a:r>
            <a:r>
              <a:rPr lang="uk-UA" sz="1400" dirty="0" err="1" smtClean="0"/>
              <a:t>был</a:t>
            </a:r>
            <a:r>
              <a:rPr lang="uk-UA" sz="1400" dirty="0" smtClean="0"/>
              <a:t> не </a:t>
            </a:r>
            <a:r>
              <a:rPr lang="uk-UA" sz="1400" dirty="0" err="1" smtClean="0"/>
              <a:t>востребован</a:t>
            </a:r>
            <a:r>
              <a:rPr lang="uk-UA" sz="1400" dirty="0" smtClean="0"/>
              <a:t> в </a:t>
            </a:r>
            <a:r>
              <a:rPr lang="uk-UA" sz="1400" dirty="0" err="1" smtClean="0"/>
              <a:t>последние</a:t>
            </a:r>
            <a:r>
              <a:rPr lang="uk-UA" sz="1400" dirty="0" smtClean="0"/>
              <a:t> </a:t>
            </a:r>
            <a:r>
              <a:rPr lang="uk-UA" sz="1400" dirty="0" err="1" smtClean="0"/>
              <a:t>годы</a:t>
            </a:r>
            <a:r>
              <a:rPr lang="uk-UA" sz="1400" dirty="0" smtClean="0"/>
              <a:t>", - </a:t>
            </a:r>
            <a:r>
              <a:rPr lang="uk-UA" sz="1400" dirty="0" err="1" smtClean="0"/>
              <a:t>сокрушаются</a:t>
            </a:r>
            <a:r>
              <a:rPr lang="uk-UA" sz="1400" dirty="0" smtClean="0"/>
              <a:t> </a:t>
            </a:r>
            <a:r>
              <a:rPr lang="uk-UA" sz="1400" dirty="0" err="1" smtClean="0"/>
              <a:t>друзья</a:t>
            </a:r>
            <a:r>
              <a:rPr lang="uk-UA" sz="1400" dirty="0" smtClean="0"/>
              <a:t>. </a:t>
            </a:r>
            <a:r>
              <a:rPr lang="uk-UA" sz="1400" dirty="0" err="1" smtClean="0"/>
              <a:t>Но</a:t>
            </a:r>
            <a:r>
              <a:rPr lang="uk-UA" sz="1400" dirty="0" smtClean="0"/>
              <a:t> </a:t>
            </a:r>
            <a:r>
              <a:rPr lang="uk-UA" sz="1400" dirty="0" err="1" smtClean="0"/>
              <a:t>такой</a:t>
            </a:r>
            <a:r>
              <a:rPr lang="uk-UA" sz="1400" dirty="0" smtClean="0"/>
              <a:t> художник не </a:t>
            </a:r>
            <a:r>
              <a:rPr lang="uk-UA" sz="1400" dirty="0" err="1" smtClean="0"/>
              <a:t>может</a:t>
            </a:r>
            <a:r>
              <a:rPr lang="uk-UA" sz="1400" dirty="0" smtClean="0"/>
              <a:t> </a:t>
            </a:r>
            <a:r>
              <a:rPr lang="uk-UA" sz="1400" dirty="0" err="1" smtClean="0"/>
              <a:t>быть</a:t>
            </a:r>
            <a:r>
              <a:rPr lang="uk-UA" sz="1400" dirty="0" smtClean="0"/>
              <a:t> </a:t>
            </a:r>
            <a:r>
              <a:rPr lang="uk-UA" sz="1400" dirty="0" err="1" smtClean="0"/>
              <a:t>ответом</a:t>
            </a:r>
            <a:r>
              <a:rPr lang="uk-UA" sz="1400" dirty="0" smtClean="0"/>
              <a:t> на заказ. Он - чудо. И удивляться </a:t>
            </a:r>
            <a:r>
              <a:rPr lang="uk-UA" sz="1400" dirty="0" err="1" smtClean="0"/>
              <a:t>следует</a:t>
            </a:r>
            <a:r>
              <a:rPr lang="uk-UA" sz="1400" dirty="0" smtClean="0"/>
              <a:t> тому, </a:t>
            </a:r>
            <a:r>
              <a:rPr lang="uk-UA" sz="1400" dirty="0" err="1" smtClean="0"/>
              <a:t>что</a:t>
            </a:r>
            <a:r>
              <a:rPr lang="uk-UA" sz="1400" dirty="0" smtClean="0"/>
              <a:t> он не в </a:t>
            </a:r>
            <a:r>
              <a:rPr lang="uk-UA" sz="1400" dirty="0" err="1" smtClean="0"/>
              <a:t>последнюю</a:t>
            </a:r>
            <a:r>
              <a:rPr lang="uk-UA" sz="1400" dirty="0" smtClean="0"/>
              <a:t> </a:t>
            </a:r>
            <a:r>
              <a:rPr lang="uk-UA" sz="1400" dirty="0" err="1" smtClean="0"/>
              <a:t>очередь</a:t>
            </a:r>
            <a:r>
              <a:rPr lang="uk-UA" sz="1400" dirty="0" smtClean="0"/>
              <a:t> </a:t>
            </a:r>
            <a:r>
              <a:rPr lang="uk-UA" sz="1400" dirty="0" err="1" smtClean="0"/>
              <a:t>был</a:t>
            </a:r>
            <a:r>
              <a:rPr lang="uk-UA" sz="1400" dirty="0" smtClean="0"/>
              <a:t> </a:t>
            </a:r>
            <a:r>
              <a:rPr lang="uk-UA" sz="1400" dirty="0" err="1" smtClean="0"/>
              <a:t>создателем</a:t>
            </a:r>
            <a:r>
              <a:rPr lang="uk-UA" sz="1400" dirty="0" smtClean="0"/>
              <a:t> того </a:t>
            </a:r>
            <a:r>
              <a:rPr lang="uk-UA" sz="1400" dirty="0" err="1" smtClean="0"/>
              <a:t>кинематографа</a:t>
            </a:r>
            <a:r>
              <a:rPr lang="uk-UA" sz="1400" dirty="0" smtClean="0"/>
              <a:t>, </a:t>
            </a:r>
            <a:r>
              <a:rPr lang="uk-UA" sz="1400" dirty="0" err="1" smtClean="0"/>
              <a:t>которым</a:t>
            </a:r>
            <a:r>
              <a:rPr lang="uk-UA" sz="1400" dirty="0" smtClean="0"/>
              <a:t> </a:t>
            </a:r>
            <a:r>
              <a:rPr lang="uk-UA" sz="1400" dirty="0" err="1" smtClean="0"/>
              <a:t>теперь</a:t>
            </a:r>
            <a:r>
              <a:rPr lang="uk-UA" sz="1400" dirty="0" smtClean="0"/>
              <a:t> по праву </a:t>
            </a:r>
            <a:r>
              <a:rPr lang="uk-UA" sz="1400" dirty="0" err="1" smtClean="0"/>
              <a:t>гордится</a:t>
            </a:r>
            <a:r>
              <a:rPr lang="uk-UA" sz="1400" dirty="0" smtClean="0"/>
              <a:t> </a:t>
            </a:r>
            <a:r>
              <a:rPr lang="uk-UA" sz="1400" dirty="0" err="1" smtClean="0"/>
              <a:t>русская</a:t>
            </a:r>
            <a:r>
              <a:rPr lang="uk-UA" sz="1400" dirty="0" smtClean="0"/>
              <a:t> культура, </a:t>
            </a:r>
            <a:r>
              <a:rPr lang="uk-UA" sz="1400" dirty="0" err="1" smtClean="0"/>
              <a:t>что</a:t>
            </a:r>
            <a:r>
              <a:rPr lang="uk-UA" sz="1400" dirty="0" smtClean="0"/>
              <a:t> он </a:t>
            </a:r>
            <a:r>
              <a:rPr lang="uk-UA" sz="1400" dirty="0" err="1" smtClean="0"/>
              <a:t>видел</a:t>
            </a:r>
            <a:r>
              <a:rPr lang="uk-UA" sz="1400" dirty="0" smtClean="0"/>
              <a:t> и </a:t>
            </a:r>
            <a:r>
              <a:rPr lang="uk-UA" sz="1400" dirty="0" err="1" smtClean="0"/>
              <a:t>дал</a:t>
            </a:r>
            <a:r>
              <a:rPr lang="uk-UA" sz="1400" dirty="0" smtClean="0"/>
              <a:t> </a:t>
            </a:r>
            <a:r>
              <a:rPr lang="uk-UA" sz="1400" dirty="0" err="1" smtClean="0"/>
              <a:t>увидеть</a:t>
            </a:r>
            <a:r>
              <a:rPr lang="uk-UA" sz="1400" dirty="0" smtClean="0"/>
              <a:t> нам краски и </a:t>
            </a:r>
            <a:r>
              <a:rPr lang="uk-UA" sz="1400" dirty="0" err="1" smtClean="0"/>
              <a:t>гармонию</a:t>
            </a:r>
            <a:r>
              <a:rPr lang="uk-UA" sz="1400" dirty="0" smtClean="0"/>
              <a:t>, там, </a:t>
            </a:r>
            <a:r>
              <a:rPr lang="uk-UA" sz="1400" dirty="0" err="1" smtClean="0"/>
              <a:t>где</a:t>
            </a:r>
            <a:r>
              <a:rPr lang="uk-UA" sz="1400" dirty="0" smtClean="0"/>
              <a:t> царили </a:t>
            </a:r>
            <a:r>
              <a:rPr lang="uk-UA" sz="1400" dirty="0" err="1" smtClean="0"/>
              <a:t>мрак</a:t>
            </a:r>
            <a:r>
              <a:rPr lang="uk-UA" sz="1400" dirty="0" smtClean="0"/>
              <a:t> и </a:t>
            </a:r>
            <a:r>
              <a:rPr lang="uk-UA" sz="1400" dirty="0" err="1" smtClean="0"/>
              <a:t>серость</a:t>
            </a:r>
            <a:r>
              <a:rPr lang="uk-UA" sz="1400" dirty="0" smtClean="0"/>
              <a:t>.</a:t>
            </a:r>
            <a:endParaRPr lang="ru-RU" sz="14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4000496" y="2500306"/>
            <a:ext cx="500062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Вадим </a:t>
            </a:r>
            <a:r>
              <a:rPr lang="uk-UA" sz="1400" b="1" dirty="0" err="1" smtClean="0"/>
              <a:t>Юсов</a:t>
            </a:r>
            <a:endParaRPr lang="ru-RU" sz="1400" dirty="0" smtClean="0"/>
          </a:p>
          <a:p>
            <a:r>
              <a:rPr lang="uk-UA" sz="1400" dirty="0" smtClean="0"/>
              <a:t>Вадим </a:t>
            </a:r>
            <a:r>
              <a:rPr lang="uk-UA" sz="1400" dirty="0" err="1" smtClean="0"/>
              <a:t>Юсов</a:t>
            </a:r>
            <a:r>
              <a:rPr lang="uk-UA" sz="1400" dirty="0" smtClean="0"/>
              <a:t> — </a:t>
            </a:r>
            <a:r>
              <a:rPr lang="uk-UA" sz="1400" dirty="0" err="1" smtClean="0"/>
              <a:t>выдающийся</a:t>
            </a:r>
            <a:r>
              <a:rPr lang="uk-UA" sz="1400" dirty="0" smtClean="0"/>
              <a:t> </a:t>
            </a:r>
            <a:r>
              <a:rPr lang="uk-UA" sz="1400" dirty="0" err="1" smtClean="0"/>
              <a:t>советский</a:t>
            </a:r>
            <a:r>
              <a:rPr lang="uk-UA" sz="1400" dirty="0" smtClean="0"/>
              <a:t> и </a:t>
            </a:r>
            <a:r>
              <a:rPr lang="uk-UA" sz="1400" dirty="0" err="1" smtClean="0"/>
              <a:t>российский</a:t>
            </a:r>
            <a:r>
              <a:rPr lang="uk-UA" sz="1400" dirty="0" smtClean="0"/>
              <a:t> </a:t>
            </a:r>
            <a:r>
              <a:rPr lang="uk-UA" sz="1400" dirty="0" err="1" smtClean="0"/>
              <a:t>кинооператор</a:t>
            </a:r>
            <a:r>
              <a:rPr lang="uk-UA" sz="1400" dirty="0" smtClean="0"/>
              <a:t>. </a:t>
            </a:r>
            <a:r>
              <a:rPr lang="uk-UA" sz="1400" dirty="0" err="1" smtClean="0"/>
              <a:t>Имя</a:t>
            </a:r>
            <a:r>
              <a:rPr lang="uk-UA" sz="1400" dirty="0" smtClean="0"/>
              <a:t> Юсова </a:t>
            </a:r>
            <a:r>
              <a:rPr lang="uk-UA" sz="1400" dirty="0" err="1" smtClean="0"/>
              <a:t>известно</a:t>
            </a:r>
            <a:r>
              <a:rPr lang="uk-UA" sz="1400" dirty="0" smtClean="0"/>
              <a:t> не </a:t>
            </a:r>
            <a:r>
              <a:rPr lang="uk-UA" sz="1400" dirty="0" err="1" smtClean="0"/>
              <a:t>меньше</a:t>
            </a:r>
            <a:r>
              <a:rPr lang="uk-UA" sz="1400" dirty="0" smtClean="0"/>
              <a:t>, </a:t>
            </a:r>
            <a:r>
              <a:rPr lang="uk-UA" sz="1400" dirty="0" err="1" smtClean="0"/>
              <a:t>чем</a:t>
            </a:r>
            <a:r>
              <a:rPr lang="uk-UA" sz="1400" dirty="0" smtClean="0"/>
              <a:t> </a:t>
            </a:r>
            <a:r>
              <a:rPr lang="uk-UA" sz="1400" dirty="0" err="1" smtClean="0"/>
              <a:t>имена</a:t>
            </a:r>
            <a:r>
              <a:rPr lang="uk-UA" sz="1400" dirty="0" smtClean="0"/>
              <a:t> </a:t>
            </a:r>
            <a:r>
              <a:rPr lang="uk-UA" sz="1400" dirty="0" err="1" smtClean="0"/>
              <a:t>режиссёров</a:t>
            </a:r>
            <a:r>
              <a:rPr lang="uk-UA" sz="1400" dirty="0" smtClean="0"/>
              <a:t>, с </a:t>
            </a:r>
            <a:r>
              <a:rPr lang="uk-UA" sz="1400" dirty="0" err="1" smtClean="0"/>
              <a:t>которыми</a:t>
            </a:r>
            <a:r>
              <a:rPr lang="uk-UA" sz="1400" dirty="0" smtClean="0"/>
              <a:t> он </a:t>
            </a:r>
            <a:r>
              <a:rPr lang="uk-UA" sz="1400" dirty="0" err="1" smtClean="0"/>
              <a:t>работал</a:t>
            </a:r>
            <a:r>
              <a:rPr lang="uk-UA" sz="1400" dirty="0" smtClean="0"/>
              <a:t> </a:t>
            </a:r>
            <a:r>
              <a:rPr lang="uk-UA" sz="1400" dirty="0" err="1" smtClean="0"/>
              <a:t>—Андрей</a:t>
            </a:r>
            <a:r>
              <a:rPr lang="uk-UA" sz="1400" dirty="0" smtClean="0"/>
              <a:t> </a:t>
            </a:r>
            <a:r>
              <a:rPr lang="uk-UA" sz="1400" dirty="0" err="1" smtClean="0"/>
              <a:t>Тарковский</a:t>
            </a:r>
            <a:r>
              <a:rPr lang="uk-UA" sz="1400" dirty="0" smtClean="0"/>
              <a:t>, </a:t>
            </a:r>
            <a:r>
              <a:rPr lang="uk-UA" sz="1400" dirty="0" err="1" smtClean="0"/>
              <a:t>Сергей</a:t>
            </a:r>
            <a:r>
              <a:rPr lang="uk-UA" sz="1400" dirty="0" smtClean="0"/>
              <a:t> Бондарчук, </a:t>
            </a:r>
            <a:r>
              <a:rPr lang="uk-UA" sz="1400" dirty="0" err="1" smtClean="0"/>
              <a:t>Георгий</a:t>
            </a:r>
            <a:r>
              <a:rPr lang="uk-UA" sz="1400" dirty="0" smtClean="0"/>
              <a:t> </a:t>
            </a:r>
            <a:r>
              <a:rPr lang="uk-UA" sz="1400" dirty="0" err="1" smtClean="0"/>
              <a:t>Данелия</a:t>
            </a:r>
            <a:r>
              <a:rPr lang="uk-UA" sz="1400" dirty="0" smtClean="0"/>
              <a:t> и </a:t>
            </a:r>
            <a:r>
              <a:rPr lang="uk-UA" sz="1400" dirty="0" err="1" smtClean="0"/>
              <a:t>другие</a:t>
            </a:r>
            <a:r>
              <a:rPr lang="uk-UA" sz="1400" dirty="0" smtClean="0"/>
              <a:t>. </a:t>
            </a:r>
            <a:r>
              <a:rPr lang="uk-UA" sz="1400" dirty="0" err="1" smtClean="0"/>
              <a:t>Сейчас</a:t>
            </a:r>
            <a:r>
              <a:rPr lang="uk-UA" sz="1400" dirty="0" smtClean="0"/>
              <a:t> по </a:t>
            </a:r>
            <a:r>
              <a:rPr lang="uk-UA" sz="1400" dirty="0" err="1" smtClean="0"/>
              <a:t>лентам</a:t>
            </a:r>
            <a:r>
              <a:rPr lang="uk-UA" sz="1400" dirty="0" smtClean="0"/>
              <a:t>, </a:t>
            </a:r>
            <a:r>
              <a:rPr lang="uk-UA" sz="1400" dirty="0" err="1" smtClean="0"/>
              <a:t>которые</a:t>
            </a:r>
            <a:r>
              <a:rPr lang="uk-UA" sz="1400" dirty="0" smtClean="0"/>
              <a:t> </a:t>
            </a:r>
            <a:r>
              <a:rPr lang="uk-UA" sz="1400" dirty="0" err="1" smtClean="0"/>
              <a:t>снял</a:t>
            </a:r>
            <a:r>
              <a:rPr lang="uk-UA" sz="1400" dirty="0" smtClean="0"/>
              <a:t> Вадим </a:t>
            </a:r>
            <a:r>
              <a:rPr lang="uk-UA" sz="1400" dirty="0" err="1" smtClean="0"/>
              <a:t>Юсов</a:t>
            </a:r>
            <a:r>
              <a:rPr lang="uk-UA" sz="1400" dirty="0" smtClean="0"/>
              <a:t>, </a:t>
            </a:r>
            <a:r>
              <a:rPr lang="uk-UA" sz="1400" dirty="0" err="1" smtClean="0"/>
              <a:t>студенты</a:t>
            </a:r>
            <a:r>
              <a:rPr lang="uk-UA" sz="1400" dirty="0" smtClean="0"/>
              <a:t> </a:t>
            </a:r>
            <a:r>
              <a:rPr lang="uk-UA" sz="1400" dirty="0" err="1" smtClean="0"/>
              <a:t>ВГИКа</a:t>
            </a:r>
            <a:r>
              <a:rPr lang="uk-UA" sz="1400" dirty="0" smtClean="0"/>
              <a:t> и других </a:t>
            </a:r>
            <a:r>
              <a:rPr lang="uk-UA" sz="1400" dirty="0" err="1" smtClean="0"/>
              <a:t>киношкол</a:t>
            </a:r>
            <a:r>
              <a:rPr lang="uk-UA" sz="1400" dirty="0" smtClean="0"/>
              <a:t> мира </a:t>
            </a:r>
            <a:r>
              <a:rPr lang="uk-UA" sz="1400" dirty="0" err="1" smtClean="0"/>
              <a:t>изучают</a:t>
            </a:r>
            <a:r>
              <a:rPr lang="uk-UA" sz="1400" dirty="0" smtClean="0"/>
              <a:t> </a:t>
            </a:r>
            <a:r>
              <a:rPr lang="uk-UA" sz="1400" dirty="0" err="1" smtClean="0"/>
              <a:t>операторское</a:t>
            </a:r>
            <a:r>
              <a:rPr lang="uk-UA" sz="1400" dirty="0" smtClean="0"/>
              <a:t> </a:t>
            </a:r>
            <a:r>
              <a:rPr lang="uk-UA" sz="1400" dirty="0" err="1" smtClean="0"/>
              <a:t>искусство</a:t>
            </a:r>
            <a:endParaRPr lang="ru-RU" sz="1400" dirty="0" smtClean="0"/>
          </a:p>
        </p:txBody>
      </p:sp>
      <p:pic>
        <p:nvPicPr>
          <p:cNvPr id="20483" name="Picture 3" descr="C:\Documents and Settings\User\Мои документы\Downloads\Rerberg_G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428869"/>
            <a:ext cx="2786050" cy="2031495"/>
          </a:xfrm>
          <a:prstGeom prst="rect">
            <a:avLst/>
          </a:prstGeom>
          <a:noFill/>
        </p:spPr>
      </p:pic>
      <p:pic>
        <p:nvPicPr>
          <p:cNvPr id="20484" name="Picture 4" descr="C:\Documents and Settings\User\Мои документы\Downloads\1413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4050714"/>
            <a:ext cx="3714744" cy="2807285"/>
          </a:xfrm>
          <a:prstGeom prst="rect">
            <a:avLst/>
          </a:prstGeom>
          <a:noFill/>
        </p:spPr>
      </p:pic>
      <p:sp>
        <p:nvSpPr>
          <p:cNvPr id="11" name="Стрелка вниз 10"/>
          <p:cNvSpPr/>
          <p:nvPr/>
        </p:nvSpPr>
        <p:spPr>
          <a:xfrm>
            <a:off x="5429256" y="4071942"/>
            <a:ext cx="415399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214282" y="4000504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500562" y="1142984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43240" y="3964900"/>
            <a:ext cx="292895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Л. В. </a:t>
            </a:r>
            <a:r>
              <a:rPr lang="uk-UA" sz="1400" b="1" dirty="0" err="1" smtClean="0"/>
              <a:t>Косматов</a:t>
            </a:r>
            <a:endParaRPr lang="ru-RU" sz="1400" dirty="0" smtClean="0"/>
          </a:p>
          <a:p>
            <a:r>
              <a:rPr lang="uk-UA" sz="1400" dirty="0" err="1" smtClean="0"/>
              <a:t>Косматова</a:t>
            </a:r>
            <a:r>
              <a:rPr lang="uk-UA" sz="1400" dirty="0" smtClean="0"/>
              <a:t> </a:t>
            </a:r>
            <a:r>
              <a:rPr lang="uk-UA" sz="1400" dirty="0" err="1" smtClean="0"/>
              <a:t>захватил</a:t>
            </a:r>
            <a:r>
              <a:rPr lang="uk-UA" sz="1400" dirty="0" smtClean="0"/>
              <a:t> </a:t>
            </a:r>
            <a:r>
              <a:rPr lang="uk-UA" sz="1400" dirty="0" err="1" smtClean="0"/>
              <a:t>высокий</a:t>
            </a:r>
            <a:r>
              <a:rPr lang="uk-UA" sz="1400" dirty="0" smtClean="0"/>
              <a:t> </a:t>
            </a:r>
            <a:r>
              <a:rPr lang="uk-UA" sz="1400" dirty="0" err="1" smtClean="0"/>
              <a:t>поэтический</a:t>
            </a:r>
            <a:r>
              <a:rPr lang="uk-UA" sz="1400" dirty="0" smtClean="0"/>
              <a:t> тон </a:t>
            </a:r>
            <a:r>
              <a:rPr lang="uk-UA" sz="1400" dirty="0" err="1" smtClean="0"/>
              <a:t>сценария</a:t>
            </a:r>
            <a:r>
              <a:rPr lang="uk-UA" sz="1400" dirty="0" smtClean="0"/>
              <a:t>, он </a:t>
            </a:r>
            <a:r>
              <a:rPr lang="uk-UA" sz="1400" dirty="0" err="1" smtClean="0"/>
              <a:t>старался</a:t>
            </a:r>
            <a:r>
              <a:rPr lang="uk-UA" sz="1400" dirty="0" smtClean="0"/>
              <a:t> </a:t>
            </a:r>
            <a:r>
              <a:rPr lang="uk-UA" sz="1400" dirty="0" err="1" smtClean="0"/>
              <a:t>передать</a:t>
            </a:r>
            <a:r>
              <a:rPr lang="uk-UA" sz="1400" dirty="0" smtClean="0"/>
              <a:t> </a:t>
            </a:r>
            <a:r>
              <a:rPr lang="uk-UA" sz="1400" dirty="0" err="1" smtClean="0"/>
              <a:t>его</a:t>
            </a:r>
            <a:r>
              <a:rPr lang="uk-UA" sz="1400" dirty="0" smtClean="0"/>
              <a:t> </a:t>
            </a:r>
            <a:r>
              <a:rPr lang="uk-UA" sz="1400" dirty="0" err="1" smtClean="0"/>
              <a:t>пластически</a:t>
            </a:r>
            <a:r>
              <a:rPr lang="uk-UA" sz="1400" dirty="0" smtClean="0"/>
              <a:t> — в </a:t>
            </a:r>
            <a:r>
              <a:rPr lang="uk-UA" sz="1400" dirty="0" err="1" smtClean="0"/>
              <a:t>композиции</a:t>
            </a:r>
            <a:r>
              <a:rPr lang="uk-UA" sz="1400" dirty="0" smtClean="0"/>
              <a:t>, в </a:t>
            </a:r>
            <a:r>
              <a:rPr lang="uk-UA" sz="1400" dirty="0" err="1" smtClean="0"/>
              <a:t>ди­намическом</a:t>
            </a:r>
            <a:r>
              <a:rPr lang="uk-UA" sz="1400" dirty="0" smtClean="0"/>
              <a:t> </a:t>
            </a:r>
            <a:r>
              <a:rPr lang="uk-UA" sz="1400" dirty="0" err="1" smtClean="0"/>
              <a:t>колорите</a:t>
            </a:r>
            <a:r>
              <a:rPr lang="uk-UA" sz="1400" dirty="0" smtClean="0"/>
              <a:t>. И </a:t>
            </a:r>
            <a:r>
              <a:rPr lang="uk-UA" sz="1400" dirty="0" err="1" smtClean="0"/>
              <a:t>многие</a:t>
            </a:r>
            <a:r>
              <a:rPr lang="uk-UA" sz="1400" dirty="0" smtClean="0"/>
              <a:t> </a:t>
            </a:r>
            <a:r>
              <a:rPr lang="uk-UA" sz="1400" dirty="0" err="1" smtClean="0"/>
              <a:t>сцены</a:t>
            </a:r>
            <a:r>
              <a:rPr lang="uk-UA" sz="1400" dirty="0" smtClean="0"/>
              <a:t> </a:t>
            </a:r>
            <a:r>
              <a:rPr lang="uk-UA" sz="1400" dirty="0" err="1" smtClean="0"/>
              <a:t>фильма</a:t>
            </a:r>
            <a:r>
              <a:rPr lang="uk-UA" sz="1400" dirty="0" smtClean="0"/>
              <a:t>, </a:t>
            </a:r>
            <a:r>
              <a:rPr lang="uk-UA" sz="1400" dirty="0" err="1" smtClean="0"/>
              <a:t>снятого</a:t>
            </a:r>
            <a:r>
              <a:rPr lang="uk-UA" sz="1400" dirty="0" smtClean="0"/>
              <a:t> </a:t>
            </a:r>
            <a:r>
              <a:rPr lang="uk-UA" sz="1400" dirty="0" err="1" smtClean="0"/>
              <a:t>три­дцать</a:t>
            </a:r>
            <a:r>
              <a:rPr lang="uk-UA" sz="1400" dirty="0" smtClean="0"/>
              <a:t> лет назад, до сих пор </a:t>
            </a:r>
            <a:r>
              <a:rPr lang="uk-UA" sz="1400" dirty="0" err="1" smtClean="0"/>
              <a:t>остаются</a:t>
            </a:r>
            <a:r>
              <a:rPr lang="uk-UA" sz="1400" dirty="0" smtClean="0"/>
              <a:t> </a:t>
            </a:r>
            <a:r>
              <a:rPr lang="uk-UA" sz="1400" dirty="0" err="1" smtClean="0"/>
              <a:t>непревзойденными</a:t>
            </a:r>
            <a:r>
              <a:rPr lang="uk-UA" sz="1400" dirty="0" smtClean="0"/>
              <a:t> </a:t>
            </a:r>
            <a:r>
              <a:rPr lang="uk-UA" sz="1400" dirty="0" err="1" smtClean="0"/>
              <a:t>при­мерами</a:t>
            </a:r>
            <a:r>
              <a:rPr lang="uk-UA" sz="1400" dirty="0" smtClean="0"/>
              <a:t> </a:t>
            </a:r>
            <a:r>
              <a:rPr lang="uk-UA" sz="1400" dirty="0" err="1" smtClean="0"/>
              <a:t>эмоциональной</a:t>
            </a:r>
            <a:r>
              <a:rPr lang="uk-UA" sz="1400" dirty="0" smtClean="0"/>
              <a:t> </a:t>
            </a:r>
            <a:r>
              <a:rPr lang="uk-UA" sz="1400" dirty="0" err="1" smtClean="0"/>
              <a:t>изобразительной</a:t>
            </a:r>
            <a:r>
              <a:rPr lang="uk-UA" sz="1400" dirty="0" smtClean="0"/>
              <a:t> </a:t>
            </a:r>
            <a:r>
              <a:rPr lang="uk-UA" sz="1400" dirty="0" err="1" smtClean="0"/>
              <a:t>передачи</a:t>
            </a:r>
            <a:r>
              <a:rPr lang="uk-UA" sz="1400" dirty="0" smtClean="0"/>
              <a:t> </a:t>
            </a:r>
            <a:r>
              <a:rPr lang="uk-UA" sz="1400" dirty="0" err="1" smtClean="0"/>
              <a:t>сложней­шего</a:t>
            </a:r>
            <a:r>
              <a:rPr lang="uk-UA" sz="1400" dirty="0" smtClean="0"/>
              <a:t> </a:t>
            </a:r>
            <a:r>
              <a:rPr lang="uk-UA" sz="1400" dirty="0" err="1" smtClean="0"/>
              <a:t>поэтического</a:t>
            </a:r>
            <a:r>
              <a:rPr lang="uk-UA" sz="1400" dirty="0" smtClean="0"/>
              <a:t> </a:t>
            </a:r>
            <a:r>
              <a:rPr lang="uk-UA" sz="1400" dirty="0" err="1" smtClean="0"/>
              <a:t>содержания</a:t>
            </a:r>
            <a:endParaRPr lang="ru-RU" sz="14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6500826" y="0"/>
            <a:ext cx="26431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А. В. </a:t>
            </a:r>
            <a:r>
              <a:rPr lang="uk-UA" sz="1400" b="1" dirty="0" err="1" smtClean="0"/>
              <a:t>Гальперин</a:t>
            </a:r>
            <a:endParaRPr lang="ru-RU" sz="1400" dirty="0" smtClean="0"/>
          </a:p>
          <a:p>
            <a:r>
              <a:rPr lang="uk-UA" sz="1400" dirty="0" err="1" smtClean="0"/>
              <a:t>Эта</a:t>
            </a:r>
            <a:r>
              <a:rPr lang="uk-UA" sz="1400" dirty="0" smtClean="0"/>
              <a:t> </a:t>
            </a:r>
            <a:r>
              <a:rPr lang="uk-UA" sz="1400" dirty="0" err="1" smtClean="0"/>
              <a:t>статья</a:t>
            </a:r>
            <a:r>
              <a:rPr lang="uk-UA" sz="1400" dirty="0" smtClean="0"/>
              <a:t> — </a:t>
            </a:r>
            <a:r>
              <a:rPr lang="uk-UA" sz="1400" dirty="0" err="1" smtClean="0"/>
              <a:t>рассказ</a:t>
            </a:r>
            <a:r>
              <a:rPr lang="uk-UA" sz="1400" dirty="0" smtClean="0"/>
              <a:t> о </a:t>
            </a:r>
            <a:r>
              <a:rPr lang="uk-UA" sz="1400" dirty="0" err="1" smtClean="0"/>
              <a:t>творческом</a:t>
            </a:r>
            <a:r>
              <a:rPr lang="uk-UA" sz="1400" dirty="0" smtClean="0"/>
              <a:t> </a:t>
            </a:r>
            <a:r>
              <a:rPr lang="uk-UA" sz="1400" dirty="0" err="1" smtClean="0"/>
              <a:t>пути</a:t>
            </a:r>
            <a:r>
              <a:rPr lang="uk-UA" sz="1400" dirty="0" smtClean="0"/>
              <a:t> одного </a:t>
            </a:r>
            <a:r>
              <a:rPr lang="uk-UA" sz="1400" dirty="0" err="1" smtClean="0"/>
              <a:t>из</a:t>
            </a:r>
            <a:r>
              <a:rPr lang="uk-UA" sz="1400" dirty="0" smtClean="0"/>
              <a:t> </a:t>
            </a:r>
            <a:r>
              <a:rPr lang="uk-UA" sz="1400" dirty="0" err="1" smtClean="0"/>
              <a:t>крупнейших</a:t>
            </a:r>
            <a:r>
              <a:rPr lang="uk-UA" sz="1400" dirty="0" smtClean="0"/>
              <a:t> </a:t>
            </a:r>
            <a:r>
              <a:rPr lang="uk-UA" sz="1400" dirty="0" err="1" smtClean="0"/>
              <a:t>советских</a:t>
            </a:r>
            <a:r>
              <a:rPr lang="uk-UA" sz="1400" dirty="0" smtClean="0"/>
              <a:t> </a:t>
            </a:r>
            <a:r>
              <a:rPr lang="uk-UA" sz="1400" dirty="0" err="1" smtClean="0"/>
              <a:t>кинооператоров</a:t>
            </a:r>
            <a:r>
              <a:rPr lang="uk-UA" sz="1400" dirty="0" smtClean="0"/>
              <a:t>, </a:t>
            </a:r>
            <a:r>
              <a:rPr lang="uk-UA" sz="1400" dirty="0" err="1" smtClean="0"/>
              <a:t>представителе</a:t>
            </a:r>
            <a:r>
              <a:rPr lang="uk-UA" sz="1400" dirty="0" smtClean="0"/>
              <a:t> </a:t>
            </a:r>
            <a:r>
              <a:rPr lang="uk-UA" sz="1400" dirty="0" err="1" smtClean="0"/>
              <a:t>старшего</a:t>
            </a:r>
            <a:r>
              <a:rPr lang="uk-UA" sz="1400" dirty="0" smtClean="0"/>
              <a:t> </a:t>
            </a:r>
            <a:r>
              <a:rPr lang="uk-UA" sz="1400" dirty="0" err="1" smtClean="0"/>
              <a:t>поколения</a:t>
            </a:r>
            <a:r>
              <a:rPr lang="uk-UA" sz="1400" dirty="0" smtClean="0"/>
              <a:t> </a:t>
            </a:r>
            <a:r>
              <a:rPr lang="uk-UA" sz="1400" dirty="0" err="1" smtClean="0"/>
              <a:t>отечественных</a:t>
            </a:r>
            <a:r>
              <a:rPr lang="uk-UA" sz="1400" dirty="0" smtClean="0"/>
              <a:t> </a:t>
            </a:r>
            <a:r>
              <a:rPr lang="uk-UA" sz="1400" dirty="0" err="1" smtClean="0"/>
              <a:t>кинематографистов</a:t>
            </a:r>
            <a:r>
              <a:rPr lang="uk-UA" sz="1400" dirty="0" smtClean="0"/>
              <a:t>, </a:t>
            </a:r>
            <a:r>
              <a:rPr lang="uk-UA" sz="1400" dirty="0" err="1" smtClean="0"/>
              <a:t>одном</a:t>
            </a:r>
            <a:r>
              <a:rPr lang="uk-UA" sz="1400" dirty="0" smtClean="0"/>
              <a:t> </a:t>
            </a:r>
            <a:r>
              <a:rPr lang="uk-UA" sz="1400" dirty="0" err="1" smtClean="0"/>
              <a:t>из</a:t>
            </a:r>
            <a:r>
              <a:rPr lang="uk-UA" sz="1400" dirty="0" smtClean="0"/>
              <a:t> </a:t>
            </a:r>
            <a:r>
              <a:rPr lang="uk-UA" sz="1400" dirty="0" err="1" smtClean="0"/>
              <a:t>самых</a:t>
            </a:r>
            <a:r>
              <a:rPr lang="uk-UA" sz="1400" dirty="0" smtClean="0"/>
              <a:t> </a:t>
            </a:r>
            <a:r>
              <a:rPr lang="uk-UA" sz="1400" dirty="0" err="1" smtClean="0"/>
              <a:t>образованных</a:t>
            </a:r>
            <a:r>
              <a:rPr lang="uk-UA" sz="1400" dirty="0" smtClean="0"/>
              <a:t> и </a:t>
            </a:r>
            <a:r>
              <a:rPr lang="uk-UA" sz="1400" dirty="0" err="1" smtClean="0"/>
              <a:t>эрудированных</a:t>
            </a:r>
            <a:r>
              <a:rPr lang="uk-UA" sz="1400" dirty="0" smtClean="0"/>
              <a:t> </a:t>
            </a:r>
            <a:r>
              <a:rPr lang="uk-UA" sz="1400" dirty="0" err="1" smtClean="0"/>
              <a:t>специалистов</a:t>
            </a:r>
            <a:r>
              <a:rPr lang="uk-UA" sz="1400" dirty="0" smtClean="0"/>
              <a:t> </a:t>
            </a:r>
            <a:r>
              <a:rPr lang="uk-UA" sz="1400" dirty="0" err="1" smtClean="0"/>
              <a:t>своего</a:t>
            </a:r>
            <a:r>
              <a:rPr lang="uk-UA" sz="1400" dirty="0" smtClean="0"/>
              <a:t> </a:t>
            </a:r>
            <a:r>
              <a:rPr lang="uk-UA" sz="1400" dirty="0" err="1" smtClean="0"/>
              <a:t>дела</a:t>
            </a:r>
            <a:r>
              <a:rPr lang="uk-UA" sz="1400" dirty="0" smtClean="0"/>
              <a:t> — </a:t>
            </a:r>
            <a:r>
              <a:rPr lang="uk-UA" sz="1400" dirty="0" err="1" smtClean="0"/>
              <a:t>Александре</a:t>
            </a:r>
            <a:r>
              <a:rPr lang="uk-UA" sz="1400" dirty="0" smtClean="0"/>
              <a:t> </a:t>
            </a:r>
            <a:r>
              <a:rPr lang="uk-UA" sz="1400" dirty="0" err="1" smtClean="0"/>
              <a:t>Владимировиче</a:t>
            </a:r>
            <a:r>
              <a:rPr lang="uk-UA" sz="1400" dirty="0" smtClean="0"/>
              <a:t> </a:t>
            </a:r>
            <a:r>
              <a:rPr lang="uk-UA" sz="1400" dirty="0" err="1" smtClean="0"/>
              <a:t>Гальперине</a:t>
            </a:r>
            <a:endParaRPr lang="ru-RU" sz="1400" dirty="0" smtClean="0"/>
          </a:p>
        </p:txBody>
      </p:sp>
      <p:pic>
        <p:nvPicPr>
          <p:cNvPr id="21506" name="Picture 2" descr="C:\Documents and Settings\User\Мои документы\Downloads\image0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0"/>
            <a:ext cx="3006548" cy="3969172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3286116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1" i="0" u="none" strike="noStrike" cap="none" normalizeH="0" baseline="0" dirty="0" smtClean="0">
                <a:ln>
                  <a:noFill/>
                </a:ln>
                <a:solidFill>
                  <a:srgbClr val="4F4F4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Б. И. </a:t>
            </a:r>
            <a:r>
              <a:rPr kumimoji="0" lang="uk-UA" sz="1300" b="1" i="0" u="none" strike="noStrike" cap="none" normalizeH="0" baseline="0" dirty="0" err="1" smtClean="0">
                <a:ln>
                  <a:noFill/>
                </a:ln>
                <a:solidFill>
                  <a:srgbClr val="4F4F4F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Волчек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Один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старейших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мастеров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советской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кинооператорской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школы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Борис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Израилевич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Волчек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начал свою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творческую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жизнь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сложное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время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— на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стыке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двух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эпох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кинематогра­фе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: на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смену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немому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шло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звуковое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кино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Более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двадцати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лет он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проработал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 М. И.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Роммом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был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другом и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единомыш­ленником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и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это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содружество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по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художественному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результа­ту стало, пожалуй, одним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самых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плодотворных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советском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кинематографе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 До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последних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дней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своей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жизни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оборвавшей­ся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мае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1974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года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он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продолжал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снимать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художественные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фильмы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— с 1964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года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режиссер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оператор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одновре­менно</a:t>
            </a:r>
            <a:endParaRPr kumimoji="0" lang="uk-UA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21509" name="Picture 5" descr="C:\Documents and Settings\User\Мои документы\Downloads\Volchek_B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457597"/>
            <a:ext cx="2428860" cy="3400404"/>
          </a:xfrm>
          <a:prstGeom prst="rect">
            <a:avLst/>
          </a:prstGeom>
          <a:noFill/>
        </p:spPr>
      </p:pic>
      <p:pic>
        <p:nvPicPr>
          <p:cNvPr id="21510" name="Picture 6" descr="C:\Documents and Settings\User\Мои документы\Downloads\265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8671" y="3357562"/>
            <a:ext cx="2625329" cy="3500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784</Words>
  <Application>Microsoft Office PowerPoint</Application>
  <PresentationFormat>Экран (4:3)</PresentationFormat>
  <Paragraphs>30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Кинооператор</vt:lpstr>
      <vt:lpstr>Кинооператор</vt:lpstr>
      <vt:lpstr>Особенности профессии</vt:lpstr>
      <vt:lpstr>Рабочее место</vt:lpstr>
      <vt:lpstr>Знания и навыки</vt:lpstr>
      <vt:lpstr>Где учат</vt:lpstr>
      <vt:lpstr>ВЕЛИКИЕ И ИЗВЕСТНЫЕ КИНООПЕРАТОРЫ</vt:lpstr>
      <vt:lpstr>Слайд 8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Кинооператор</dc:title>
  <dc:creator>User</dc:creator>
  <cp:lastModifiedBy>User</cp:lastModifiedBy>
  <cp:revision>6</cp:revision>
  <dcterms:created xsi:type="dcterms:W3CDTF">2013-12-10T14:00:51Z</dcterms:created>
  <dcterms:modified xsi:type="dcterms:W3CDTF">2013-12-10T14:53:56Z</dcterms:modified>
</cp:coreProperties>
</file>