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9" r:id="rId2"/>
    <p:sldId id="280" r:id="rId3"/>
    <p:sldId id="269" r:id="rId4"/>
    <p:sldId id="257" r:id="rId5"/>
    <p:sldId id="258" r:id="rId6"/>
    <p:sldId id="262" r:id="rId7"/>
    <p:sldId id="261" r:id="rId8"/>
    <p:sldId id="278" r:id="rId9"/>
    <p:sldId id="268" r:id="rId10"/>
    <p:sldId id="267" r:id="rId11"/>
    <p:sldId id="270" r:id="rId12"/>
    <p:sldId id="266" r:id="rId13"/>
    <p:sldId id="265" r:id="rId14"/>
    <p:sldId id="263" r:id="rId15"/>
    <p:sldId id="264" r:id="rId16"/>
    <p:sldId id="260" r:id="rId17"/>
    <p:sldId id="259" r:id="rId18"/>
    <p:sldId id="271" r:id="rId19"/>
    <p:sldId id="272" r:id="rId20"/>
    <p:sldId id="273"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4C0CE0D-6A3A-429C-87CF-76134481BFCA}" type="datetimeFigureOut">
              <a:rPr lang="ru-RU" smtClean="0"/>
              <a:t>20.12.2014</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5C0BBB1-652E-4041-9B74-6E13CFE86E1C}"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C0CE0D-6A3A-429C-87CF-76134481BFCA}" type="datetimeFigureOut">
              <a:rPr lang="ru-RU" smtClean="0"/>
              <a:t>20.12.2014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4C0CE0D-6A3A-429C-87CF-76134481BFCA}" type="datetimeFigureOut">
              <a:rPr lang="ru-RU" smtClean="0"/>
              <a:t>20.12.2014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4C0CE0D-6A3A-429C-87CF-76134481BFCA}" type="datetimeFigureOut">
              <a:rPr lang="ru-RU" smtClean="0"/>
              <a:t>20.12.2014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4C0CE0D-6A3A-429C-87CF-76134481BFCA}" type="datetimeFigureOut">
              <a:rPr lang="ru-RU" smtClean="0"/>
              <a:t>20.12.2014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4C0CE0D-6A3A-429C-87CF-76134481BFCA}" type="datetimeFigureOut">
              <a:rPr lang="ru-RU" smtClean="0"/>
              <a:t>20.12.2014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5C0BBB1-652E-4041-9B74-6E13CFE86E1C}"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4C0CE0D-6A3A-429C-87CF-76134481BFCA}" type="datetimeFigureOut">
              <a:rPr lang="ru-RU" smtClean="0"/>
              <a:t>20.12.2014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4C0CE0D-6A3A-429C-87CF-76134481BFCA}" type="datetimeFigureOut">
              <a:rPr lang="ru-RU" smtClean="0"/>
              <a:t>20.12.2014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0CE0D-6A3A-429C-87CF-76134481BFCA}" type="datetimeFigureOut">
              <a:rPr lang="ru-RU" smtClean="0"/>
              <a:t>20.12.2014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C0CE0D-6A3A-429C-87CF-76134481BFCA}" type="datetimeFigureOut">
              <a:rPr lang="ru-RU" smtClean="0"/>
              <a:t>20.12.2014</a:t>
            </a:fld>
            <a:endParaRPr lang="ru-RU"/>
          </a:p>
        </p:txBody>
      </p:sp>
      <p:sp>
        <p:nvSpPr>
          <p:cNvPr id="7" name="Slide Number Placeholder 6"/>
          <p:cNvSpPr>
            <a:spLocks noGrp="1"/>
          </p:cNvSpPr>
          <p:nvPr>
            <p:ph type="sldNum" sz="quarter" idx="12"/>
          </p:nvPr>
        </p:nvSpPr>
        <p:spPr/>
        <p:txBody>
          <a:bodyPr/>
          <a:lstStyle/>
          <a:p>
            <a:fld id="{C5C0BBB1-652E-4041-9B74-6E13CFE86E1C}"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C0CE0D-6A3A-429C-87CF-76134481BFCA}" type="datetimeFigureOut">
              <a:rPr lang="ru-RU" smtClean="0"/>
              <a:t>20.12.2014</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C5C0BBB1-652E-4041-9B74-6E13CFE86E1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4C0CE0D-6A3A-429C-87CF-76134481BFCA}" type="datetimeFigureOut">
              <a:rPr lang="ru-RU" smtClean="0"/>
              <a:t>20.12.2014</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5C0BBB1-652E-4041-9B74-6E13CFE86E1C}"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3" y="2132856"/>
            <a:ext cx="5544615" cy="1728192"/>
          </a:xfrm>
        </p:spPr>
        <p:txBody>
          <a:bodyPr>
            <a:noAutofit/>
          </a:bodyPr>
          <a:lstStyle/>
          <a:p>
            <a:r>
              <a:rPr lang="en-US" sz="9600" dirty="0" smtClean="0"/>
              <a:t>Fast food </a:t>
            </a:r>
            <a:endParaRPr lang="ru-RU" sz="9600" dirty="0"/>
          </a:p>
        </p:txBody>
      </p:sp>
      <p:sp>
        <p:nvSpPr>
          <p:cNvPr id="3" name="Подзаголовок 2"/>
          <p:cNvSpPr>
            <a:spLocks noGrp="1"/>
          </p:cNvSpPr>
          <p:nvPr>
            <p:ph type="subTitle" idx="1"/>
          </p:nvPr>
        </p:nvSpPr>
        <p:spPr/>
        <p:txBody>
          <a:bodyPr/>
          <a:lstStyle/>
          <a:p>
            <a:endParaRPr lang="ru-RU"/>
          </a:p>
        </p:txBody>
      </p:sp>
      <p:pic>
        <p:nvPicPr>
          <p:cNvPr id="1026" name="Picture 2" descr="No Fast Food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8" y="-99392"/>
            <a:ext cx="9121352"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8350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024744" cy="1143000"/>
          </a:xfrm>
        </p:spPr>
        <p:txBody>
          <a:bodyPr/>
          <a:lstStyle/>
          <a:p>
            <a:endParaRPr lang="ru-RU" dirty="0"/>
          </a:p>
        </p:txBody>
      </p:sp>
      <p:sp>
        <p:nvSpPr>
          <p:cNvPr id="3" name="Объект 2"/>
          <p:cNvSpPr>
            <a:spLocks noGrp="1"/>
          </p:cNvSpPr>
          <p:nvPr>
            <p:ph idx="1"/>
          </p:nvPr>
        </p:nvSpPr>
        <p:spPr>
          <a:xfrm>
            <a:off x="1043608" y="692696"/>
            <a:ext cx="6777317" cy="3508977"/>
          </a:xfrm>
        </p:spPr>
        <p:txBody>
          <a:bodyPr/>
          <a:lstStyle/>
          <a:p>
            <a:pPr marL="0" indent="0">
              <a:buNone/>
            </a:pPr>
            <a:r>
              <a:rPr lang="en-US" dirty="0" smtClean="0"/>
              <a:t>Perfect for when you are really hungry</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975" y="1484784"/>
            <a:ext cx="57340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58814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836712"/>
            <a:ext cx="6048672" cy="1512168"/>
          </a:xfrm>
        </p:spPr>
        <p:txBody>
          <a:bodyPr>
            <a:noAutofit/>
          </a:bodyPr>
          <a:lstStyle/>
          <a:p>
            <a:r>
              <a:rPr lang="en-US" sz="6000" dirty="0"/>
              <a:t>D</a:t>
            </a:r>
            <a:r>
              <a:rPr lang="en-US" sz="6000" dirty="0" smtClean="0"/>
              <a:t>isadvantages</a:t>
            </a:r>
            <a:endParaRPr lang="ru-RU" sz="6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988" y="2562304"/>
            <a:ext cx="6777037" cy="3031967"/>
          </a:xfrm>
        </p:spPr>
      </p:pic>
    </p:spTree>
    <p:extLst>
      <p:ext uri="{BB962C8B-B14F-4D97-AF65-F5344CB8AC3E}">
        <p14:creationId xmlns:p14="http://schemas.microsoft.com/office/powerpoint/2010/main" val="76092682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024744" cy="1143000"/>
          </a:xfrm>
        </p:spPr>
        <p:txBody>
          <a:bodyPr/>
          <a:lstStyle/>
          <a:p>
            <a:endParaRPr lang="ru-RU" dirty="0"/>
          </a:p>
        </p:txBody>
      </p:sp>
      <p:sp>
        <p:nvSpPr>
          <p:cNvPr id="3" name="Объект 2"/>
          <p:cNvSpPr>
            <a:spLocks noGrp="1"/>
          </p:cNvSpPr>
          <p:nvPr>
            <p:ph idx="1"/>
          </p:nvPr>
        </p:nvSpPr>
        <p:spPr>
          <a:xfrm>
            <a:off x="1043608" y="764704"/>
            <a:ext cx="6777317" cy="3508977"/>
          </a:xfrm>
        </p:spPr>
        <p:txBody>
          <a:bodyPr/>
          <a:lstStyle/>
          <a:p>
            <a:pPr marL="0" indent="0">
              <a:buNone/>
            </a:pPr>
            <a:r>
              <a:rPr lang="en-US" dirty="0">
                <a:solidFill>
                  <a:schemeClr val="tx1"/>
                </a:solidFill>
              </a:rPr>
              <a:t>F</a:t>
            </a:r>
            <a:r>
              <a:rPr lang="en-US" dirty="0" smtClean="0">
                <a:solidFill>
                  <a:schemeClr val="tx1"/>
                </a:solidFill>
              </a:rPr>
              <a:t>ast food is high in saturated fat, trans fat, and cholesterol, eating too much over a long period of time can lead to health problems such as high blood pressure, heart disease, and obesity.</a:t>
            </a:r>
            <a:endParaRPr lang="ru-RU" dirty="0">
              <a:solidFill>
                <a:schemeClr val="tx1"/>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5" y="2780928"/>
            <a:ext cx="3984274" cy="355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645323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024744" cy="1143000"/>
          </a:xfrm>
        </p:spPr>
        <p:txBody>
          <a:bodyPr/>
          <a:lstStyle/>
          <a:p>
            <a:endParaRPr lang="ru-RU" dirty="0"/>
          </a:p>
        </p:txBody>
      </p:sp>
      <p:sp>
        <p:nvSpPr>
          <p:cNvPr id="3" name="Объект 2"/>
          <p:cNvSpPr>
            <a:spLocks noGrp="1"/>
          </p:cNvSpPr>
          <p:nvPr>
            <p:ph idx="1"/>
          </p:nvPr>
        </p:nvSpPr>
        <p:spPr>
          <a:xfrm>
            <a:off x="1187624" y="692696"/>
            <a:ext cx="6777317" cy="3508977"/>
          </a:xfrm>
        </p:spPr>
        <p:txBody>
          <a:bodyPr/>
          <a:lstStyle/>
          <a:p>
            <a:pPr marL="0" indent="0">
              <a:buNone/>
            </a:pPr>
            <a:r>
              <a:rPr lang="en-US" dirty="0" smtClean="0"/>
              <a:t>Fast food also lacks many of the nutrients, vitamins, and minerals our bodies need</a:t>
            </a:r>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772816"/>
            <a:ext cx="57150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1527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332656"/>
            <a:ext cx="7024744" cy="1143000"/>
          </a:xfrm>
        </p:spPr>
        <p:txBody>
          <a:bodyPr/>
          <a:lstStyle/>
          <a:p>
            <a:endParaRPr lang="ru-RU"/>
          </a:p>
        </p:txBody>
      </p:sp>
      <p:sp>
        <p:nvSpPr>
          <p:cNvPr id="3" name="Объект 2"/>
          <p:cNvSpPr>
            <a:spLocks noGrp="1"/>
          </p:cNvSpPr>
          <p:nvPr>
            <p:ph idx="1"/>
          </p:nvPr>
        </p:nvSpPr>
        <p:spPr>
          <a:xfrm>
            <a:off x="1331640" y="692696"/>
            <a:ext cx="6777317" cy="3508977"/>
          </a:xfrm>
        </p:spPr>
        <p:txBody>
          <a:bodyPr/>
          <a:lstStyle/>
          <a:p>
            <a:pPr marL="68580" indent="0">
              <a:buNone/>
            </a:pPr>
            <a:r>
              <a:rPr lang="en-US" dirty="0" smtClean="0">
                <a:solidFill>
                  <a:schemeClr val="tx1"/>
                </a:solidFill>
              </a:rPr>
              <a:t>Fast food is usually cheap because it's often made with cheaper ingredients such as high fat meat, refined grains, and added sugar and fats, instead of nutritious foods such as lean meats, fresh fruits, and vegetables</a:t>
            </a:r>
            <a:endParaRPr lang="ru-RU" dirty="0">
              <a:solidFill>
                <a:schemeClr val="tx1"/>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24944"/>
            <a:ext cx="5135091" cy="341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06722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024744" cy="1143000"/>
          </a:xfrm>
        </p:spPr>
        <p:txBody>
          <a:bodyPr/>
          <a:lstStyle/>
          <a:p>
            <a:endParaRPr lang="ru-RU" dirty="0"/>
          </a:p>
        </p:txBody>
      </p:sp>
      <p:sp>
        <p:nvSpPr>
          <p:cNvPr id="3" name="Объект 2"/>
          <p:cNvSpPr>
            <a:spLocks noGrp="1"/>
          </p:cNvSpPr>
          <p:nvPr>
            <p:ph idx="1"/>
          </p:nvPr>
        </p:nvSpPr>
        <p:spPr>
          <a:xfrm>
            <a:off x="1259632" y="692696"/>
            <a:ext cx="6777317" cy="3508977"/>
          </a:xfrm>
        </p:spPr>
        <p:txBody>
          <a:bodyPr/>
          <a:lstStyle/>
          <a:p>
            <a:pPr marL="0" indent="0">
              <a:buNone/>
            </a:pPr>
            <a:r>
              <a:rPr lang="en-US" dirty="0" smtClean="0">
                <a:solidFill>
                  <a:schemeClr val="tx1"/>
                </a:solidFill>
              </a:rPr>
              <a:t>If you eat too much fast food you are likely to gain weight. Besides, weight gained in adolescence is extremely hard to lose</a:t>
            </a:r>
            <a:endParaRPr lang="ru-RU" dirty="0">
              <a:solidFill>
                <a:schemeClr val="tx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16832"/>
            <a:ext cx="432048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5435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024744" cy="1143000"/>
          </a:xfrm>
        </p:spPr>
        <p:txBody>
          <a:bodyPr/>
          <a:lstStyle/>
          <a:p>
            <a:endParaRPr lang="ru-RU" dirty="0"/>
          </a:p>
        </p:txBody>
      </p:sp>
      <p:sp>
        <p:nvSpPr>
          <p:cNvPr id="3" name="Объект 2"/>
          <p:cNvSpPr>
            <a:spLocks noGrp="1"/>
          </p:cNvSpPr>
          <p:nvPr>
            <p:ph idx="1"/>
          </p:nvPr>
        </p:nvSpPr>
        <p:spPr>
          <a:xfrm>
            <a:off x="1259632" y="692696"/>
            <a:ext cx="6777317" cy="3508977"/>
          </a:xfrm>
        </p:spPr>
        <p:txBody>
          <a:bodyPr/>
          <a:lstStyle/>
          <a:p>
            <a:pPr marL="0" indent="0">
              <a:buNone/>
            </a:pPr>
            <a:r>
              <a:rPr lang="en-US" dirty="0" smtClean="0"/>
              <a:t>The sizes keep increasing, making us more and more dependent on this type of food; in addition, because it is tasty, you'll try to eat the entire "super-size" meal, even if your body doesn't need that much</a:t>
            </a:r>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540" y="2564904"/>
            <a:ext cx="3567609" cy="3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696170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024744" cy="1143000"/>
          </a:xfrm>
        </p:spPr>
        <p:txBody>
          <a:bodyPr/>
          <a:lstStyle/>
          <a:p>
            <a:endParaRPr lang="ru-RU" dirty="0"/>
          </a:p>
        </p:txBody>
      </p:sp>
      <p:sp>
        <p:nvSpPr>
          <p:cNvPr id="3" name="Объект 2"/>
          <p:cNvSpPr>
            <a:spLocks noGrp="1"/>
          </p:cNvSpPr>
          <p:nvPr>
            <p:ph idx="1"/>
          </p:nvPr>
        </p:nvSpPr>
        <p:spPr>
          <a:xfrm>
            <a:off x="1043608" y="620688"/>
            <a:ext cx="6777317" cy="5112568"/>
          </a:xfrm>
        </p:spPr>
        <p:txBody>
          <a:bodyPr/>
          <a:lstStyle/>
          <a:p>
            <a:pPr marL="0" indent="0">
              <a:buNone/>
            </a:pPr>
            <a:r>
              <a:rPr lang="en-US" dirty="0" smtClean="0"/>
              <a:t>The biggest problem of fast food is that it's very easy to find and very accessible for kids; during childhood, they need healthy food, water or natural juice, not soda and fats</a:t>
            </a:r>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2564904"/>
            <a:ext cx="58674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361296"/>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04664"/>
            <a:ext cx="7024744" cy="1333952"/>
          </a:xfrm>
        </p:spPr>
        <p:txBody>
          <a:bodyPr/>
          <a:lstStyle/>
          <a:p>
            <a:endParaRPr lang="ru-RU" dirty="0"/>
          </a:p>
        </p:txBody>
      </p:sp>
      <p:sp>
        <p:nvSpPr>
          <p:cNvPr id="3" name="Объект 2"/>
          <p:cNvSpPr>
            <a:spLocks noGrp="1"/>
          </p:cNvSpPr>
          <p:nvPr>
            <p:ph idx="1"/>
          </p:nvPr>
        </p:nvSpPr>
        <p:spPr>
          <a:xfrm>
            <a:off x="1187624" y="692696"/>
            <a:ext cx="6777317" cy="3508977"/>
          </a:xfrm>
        </p:spPr>
        <p:txBody>
          <a:bodyPr/>
          <a:lstStyle/>
          <a:p>
            <a:pPr marL="0" indent="0">
              <a:buNone/>
            </a:pPr>
            <a:r>
              <a:rPr lang="en-US" dirty="0" smtClean="0"/>
              <a:t>Fast food means empty calories in the body, stored as body fat. A regular meal at McDonald's (a Big Mac, large fries, and a large Coca-Cola) has 1430 calories. We need 2000 calories for an entire day</a:t>
            </a:r>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564904"/>
            <a:ext cx="3711800" cy="3815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57115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332656"/>
            <a:ext cx="7024744" cy="1143000"/>
          </a:xfrm>
        </p:spPr>
        <p:txBody>
          <a:bodyPr/>
          <a:lstStyle/>
          <a:p>
            <a:endParaRPr lang="ru-RU" dirty="0"/>
          </a:p>
        </p:txBody>
      </p:sp>
      <p:sp>
        <p:nvSpPr>
          <p:cNvPr id="3" name="Объект 2"/>
          <p:cNvSpPr>
            <a:spLocks noGrp="1"/>
          </p:cNvSpPr>
          <p:nvPr>
            <p:ph idx="1"/>
          </p:nvPr>
        </p:nvSpPr>
        <p:spPr>
          <a:xfrm>
            <a:off x="1187624" y="908720"/>
            <a:ext cx="6777317" cy="3508977"/>
          </a:xfrm>
        </p:spPr>
        <p:txBody>
          <a:bodyPr/>
          <a:lstStyle/>
          <a:p>
            <a:pPr marL="0" indent="0">
              <a:buNone/>
            </a:pPr>
            <a:r>
              <a:rPr lang="en-US" dirty="0" smtClean="0"/>
              <a:t>The bad side of fast food is that it has almost "zero" nutritious value.</a:t>
            </a:r>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5601444" cy="469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3063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43492" y="692697"/>
            <a:ext cx="6777317" cy="2736304"/>
          </a:xfrm>
        </p:spPr>
        <p:txBody>
          <a:bodyPr/>
          <a:lstStyle/>
          <a:p>
            <a:pPr marL="68580" indent="0">
              <a:buNone/>
            </a:pPr>
            <a:r>
              <a:rPr lang="en-US" dirty="0"/>
              <a:t>Fast food is the term given to food that is prepared and served very quickly, first popularized in the 1950s in the United States.</a:t>
            </a:r>
          </a:p>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09813"/>
            <a:ext cx="5904656" cy="306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96899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764704"/>
            <a:ext cx="5944624" cy="1080120"/>
          </a:xfrm>
        </p:spPr>
        <p:txBody>
          <a:bodyPr>
            <a:normAutofit fontScale="90000"/>
          </a:bodyPr>
          <a:lstStyle/>
          <a:p>
            <a:r>
              <a:rPr lang="en-US" sz="4400" dirty="0">
                <a:solidFill>
                  <a:srgbClr val="FF0000"/>
                </a:solidFill>
              </a:rPr>
              <a:t>Conclusion</a:t>
            </a:r>
            <a:r>
              <a:rPr lang="en-US" dirty="0"/>
              <a:t/>
            </a:r>
            <a:br>
              <a:rPr lang="en-US" dirty="0"/>
            </a:br>
            <a:endParaRPr lang="ru-RU" dirty="0"/>
          </a:p>
        </p:txBody>
      </p:sp>
      <p:sp>
        <p:nvSpPr>
          <p:cNvPr id="3" name="Объект 2"/>
          <p:cNvSpPr>
            <a:spLocks noGrp="1"/>
          </p:cNvSpPr>
          <p:nvPr>
            <p:ph idx="1"/>
          </p:nvPr>
        </p:nvSpPr>
        <p:spPr>
          <a:xfrm>
            <a:off x="971600" y="1268761"/>
            <a:ext cx="6777317" cy="4176464"/>
          </a:xfrm>
        </p:spPr>
        <p:txBody>
          <a:bodyPr/>
          <a:lstStyle/>
          <a:p>
            <a:pPr marL="0" indent="0">
              <a:buNone/>
            </a:pPr>
            <a:r>
              <a:rPr lang="en-US" dirty="0" smtClean="0">
                <a:solidFill>
                  <a:schemeClr val="tx1"/>
                </a:solidFill>
              </a:rPr>
              <a:t>It's clear that the fast food has more disadvantages than advantages. And if you want to have a slim figure and a glowing skin, you should limit the amount of junk food and eat only healthy food includes fruits and vegetables</a:t>
            </a:r>
            <a:r>
              <a:rPr lang="en-US" dirty="0" smtClean="0"/>
              <a:t>.</a:t>
            </a:r>
            <a:endParaRPr lang="ru-RU"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501008"/>
            <a:ext cx="4540632" cy="303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769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92696"/>
            <a:ext cx="7024744" cy="1143000"/>
          </a:xfrm>
        </p:spPr>
        <p:txBody>
          <a:bodyPr/>
          <a:lstStyle/>
          <a:p>
            <a:endParaRPr lang="ru-RU" dirty="0"/>
          </a:p>
        </p:txBody>
      </p:sp>
      <p:sp>
        <p:nvSpPr>
          <p:cNvPr id="3" name="Объект 2"/>
          <p:cNvSpPr>
            <a:spLocks noGrp="1"/>
          </p:cNvSpPr>
          <p:nvPr>
            <p:ph idx="1"/>
          </p:nvPr>
        </p:nvSpPr>
        <p:spPr>
          <a:xfrm>
            <a:off x="1187624" y="764704"/>
            <a:ext cx="6777317" cy="3508977"/>
          </a:xfrm>
        </p:spPr>
        <p:txBody>
          <a:bodyPr/>
          <a:lstStyle/>
          <a:p>
            <a:pPr marL="68580" indent="0">
              <a:buNone/>
            </a:pPr>
            <a:r>
              <a:rPr lang="en-US" dirty="0" smtClean="0">
                <a:solidFill>
                  <a:schemeClr val="tx1"/>
                </a:solidFill>
              </a:rPr>
              <a:t>That's why we say "NO" to fast food.</a:t>
            </a:r>
            <a:endParaRPr lang="ru-RU" dirty="0">
              <a:solidFill>
                <a:schemeClr val="tx1"/>
              </a:solidFill>
            </a:endParaRP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412776"/>
            <a:ext cx="50405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33526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560958" cy="2833384"/>
          </a:xfrm>
        </p:spPr>
        <p:txBody>
          <a:bodyPr>
            <a:normAutofit/>
          </a:bodyPr>
          <a:lstStyle/>
          <a:p>
            <a:r>
              <a:rPr lang="en-US" sz="4800" dirty="0" smtClean="0"/>
              <a:t>Thank </a:t>
            </a:r>
            <a:r>
              <a:rPr lang="en-US" sz="4800" dirty="0"/>
              <a:t>you for attention</a:t>
            </a:r>
            <a:endParaRPr lang="ru-RU" sz="4800" dirty="0"/>
          </a:p>
        </p:txBody>
      </p:sp>
      <p:sp>
        <p:nvSpPr>
          <p:cNvPr id="3" name="Объект 2"/>
          <p:cNvSpPr>
            <a:spLocks noGrp="1"/>
          </p:cNvSpPr>
          <p:nvPr>
            <p:ph idx="1"/>
          </p:nvPr>
        </p:nvSpPr>
        <p:spPr>
          <a:xfrm>
            <a:off x="1043492" y="1340769"/>
            <a:ext cx="6777317" cy="2016224"/>
          </a:xfrm>
        </p:spPr>
        <p:txBody>
          <a:bodyPr/>
          <a:lstStyle/>
          <a:p>
            <a:endParaRPr lang="ru-RU" dirty="0"/>
          </a:p>
        </p:txBody>
      </p:sp>
    </p:spTree>
    <p:extLst>
      <p:ext uri="{BB962C8B-B14F-4D97-AF65-F5344CB8AC3E}">
        <p14:creationId xmlns:p14="http://schemas.microsoft.com/office/powerpoint/2010/main" val="266252372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1027664"/>
            <a:ext cx="6448562" cy="1143000"/>
          </a:xfrm>
        </p:spPr>
        <p:txBody>
          <a:bodyPr>
            <a:normAutofit/>
          </a:bodyPr>
          <a:lstStyle/>
          <a:p>
            <a:r>
              <a:rPr lang="uk-UA" sz="6000" dirty="0"/>
              <a:t>А</a:t>
            </a:r>
            <a:r>
              <a:rPr lang="en-US" sz="6000" dirty="0" err="1" smtClean="0"/>
              <a:t>dvantages</a:t>
            </a:r>
            <a:endParaRPr lang="ru-RU" sz="6000" dirty="0"/>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158721"/>
            <a:ext cx="4560168" cy="379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60492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92696"/>
            <a:ext cx="7024744" cy="1143000"/>
          </a:xfrm>
        </p:spPr>
        <p:txBody>
          <a:bodyPr/>
          <a:lstStyle/>
          <a:p>
            <a:endParaRPr lang="ru-RU"/>
          </a:p>
        </p:txBody>
      </p:sp>
      <p:sp>
        <p:nvSpPr>
          <p:cNvPr id="3" name="Объект 2"/>
          <p:cNvSpPr>
            <a:spLocks noGrp="1"/>
          </p:cNvSpPr>
          <p:nvPr>
            <p:ph idx="1"/>
          </p:nvPr>
        </p:nvSpPr>
        <p:spPr>
          <a:xfrm>
            <a:off x="1043608" y="764704"/>
            <a:ext cx="6777317" cy="3508977"/>
          </a:xfrm>
        </p:spPr>
        <p:txBody>
          <a:bodyPr/>
          <a:lstStyle/>
          <a:p>
            <a:pPr marL="68580" indent="0">
              <a:buNone/>
            </a:pPr>
            <a:r>
              <a:rPr lang="en-US" dirty="0" smtClean="0">
                <a:solidFill>
                  <a:schemeClr val="tx1"/>
                </a:solidFill>
              </a:rPr>
              <a:t>Fast food is popular among teenagers. It is very convenient because you don't have to wait for a long time until your food is prepared.</a:t>
            </a:r>
            <a:endParaRPr lang="ru-RU"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153816"/>
            <a:ext cx="4344144" cy="4344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90615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476672"/>
            <a:ext cx="7024744" cy="1143000"/>
          </a:xfrm>
        </p:spPr>
        <p:txBody>
          <a:bodyPr/>
          <a:lstStyle/>
          <a:p>
            <a:endParaRPr lang="ru-RU"/>
          </a:p>
        </p:txBody>
      </p:sp>
      <p:sp>
        <p:nvSpPr>
          <p:cNvPr id="3" name="Объект 2"/>
          <p:cNvSpPr>
            <a:spLocks noGrp="1"/>
          </p:cNvSpPr>
          <p:nvPr>
            <p:ph idx="1"/>
          </p:nvPr>
        </p:nvSpPr>
        <p:spPr>
          <a:xfrm>
            <a:off x="1187624" y="692696"/>
            <a:ext cx="6777317" cy="3508977"/>
          </a:xfrm>
        </p:spPr>
        <p:txBody>
          <a:bodyPr/>
          <a:lstStyle/>
          <a:p>
            <a:pPr marL="0" indent="0">
              <a:buNone/>
            </a:pPr>
            <a:r>
              <a:rPr lang="en-US" dirty="0" smtClean="0"/>
              <a:t>In addition, it is rather cheap, which is very important for teens who usually do not have much pocket money.</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58159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024744" cy="1143000"/>
          </a:xfrm>
        </p:spPr>
        <p:txBody>
          <a:bodyPr/>
          <a:lstStyle/>
          <a:p>
            <a:endParaRPr lang="ru-RU"/>
          </a:p>
        </p:txBody>
      </p:sp>
      <p:sp>
        <p:nvSpPr>
          <p:cNvPr id="3" name="Объект 2"/>
          <p:cNvSpPr>
            <a:spLocks noGrp="1"/>
          </p:cNvSpPr>
          <p:nvPr>
            <p:ph idx="1"/>
          </p:nvPr>
        </p:nvSpPr>
        <p:spPr>
          <a:xfrm>
            <a:off x="1187624" y="692696"/>
            <a:ext cx="6777317" cy="3508977"/>
          </a:xfrm>
        </p:spPr>
        <p:txBody>
          <a:bodyPr/>
          <a:lstStyle/>
          <a:p>
            <a:pPr marL="0" indent="0">
              <a:buNone/>
            </a:pPr>
            <a:r>
              <a:rPr lang="en-US" dirty="0" smtClean="0"/>
              <a:t>Junk food such as pizzas, burgers, chocolate bars are tasty and lots of teens like it.</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790684"/>
            <a:ext cx="59626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33220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4602" y="620688"/>
            <a:ext cx="7024744" cy="1143000"/>
          </a:xfrm>
        </p:spPr>
        <p:txBody>
          <a:bodyPr/>
          <a:lstStyle/>
          <a:p>
            <a:endParaRPr lang="ru-RU"/>
          </a:p>
        </p:txBody>
      </p:sp>
      <p:sp>
        <p:nvSpPr>
          <p:cNvPr id="3" name="Объект 2"/>
          <p:cNvSpPr>
            <a:spLocks noGrp="1"/>
          </p:cNvSpPr>
          <p:nvPr>
            <p:ph idx="1"/>
          </p:nvPr>
        </p:nvSpPr>
        <p:spPr>
          <a:xfrm>
            <a:off x="1208315" y="692696"/>
            <a:ext cx="6777317" cy="3508977"/>
          </a:xfrm>
        </p:spPr>
        <p:txBody>
          <a:bodyPr/>
          <a:lstStyle/>
          <a:p>
            <a:pPr marL="0" indent="0">
              <a:buNone/>
            </a:pPr>
            <a:r>
              <a:rPr lang="en-US" dirty="0" smtClean="0"/>
              <a:t>It's almost impossible not to find a fast food restaurant in your way to work or to school</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7005" y="2060848"/>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67094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48680"/>
            <a:ext cx="7024744" cy="1143000"/>
          </a:xfrm>
        </p:spPr>
        <p:txBody>
          <a:bodyPr/>
          <a:lstStyle/>
          <a:p>
            <a:endParaRPr lang="ru-RU"/>
          </a:p>
        </p:txBody>
      </p:sp>
      <p:sp>
        <p:nvSpPr>
          <p:cNvPr id="3" name="Объект 2"/>
          <p:cNvSpPr>
            <a:spLocks noGrp="1"/>
          </p:cNvSpPr>
          <p:nvPr>
            <p:ph idx="1"/>
          </p:nvPr>
        </p:nvSpPr>
        <p:spPr>
          <a:xfrm>
            <a:off x="1187624" y="764704"/>
            <a:ext cx="6777317" cy="3508977"/>
          </a:xfrm>
        </p:spPr>
        <p:txBody>
          <a:bodyPr/>
          <a:lstStyle/>
          <a:p>
            <a:pPr marL="0" indent="0">
              <a:buNone/>
            </a:pPr>
            <a:r>
              <a:rPr lang="en-US" dirty="0" smtClean="0"/>
              <a:t>Nearly from its inception, fast food has been designed to be eaten "on the go," often does not require traditional cutlery, and is eaten as a finger food</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916832"/>
            <a:ext cx="3075910" cy="461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00512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2029"/>
            <a:ext cx="7024744" cy="1143000"/>
          </a:xfrm>
        </p:spPr>
        <p:txBody>
          <a:bodyPr/>
          <a:lstStyle/>
          <a:p>
            <a:endParaRPr lang="ru-RU" dirty="0"/>
          </a:p>
        </p:txBody>
      </p:sp>
      <p:sp>
        <p:nvSpPr>
          <p:cNvPr id="3" name="Объект 2"/>
          <p:cNvSpPr>
            <a:spLocks noGrp="1"/>
          </p:cNvSpPr>
          <p:nvPr>
            <p:ph idx="1"/>
          </p:nvPr>
        </p:nvSpPr>
        <p:spPr>
          <a:xfrm>
            <a:off x="1187624" y="764704"/>
            <a:ext cx="6777317" cy="3508977"/>
          </a:xfrm>
        </p:spPr>
        <p:txBody>
          <a:bodyPr/>
          <a:lstStyle/>
          <a:p>
            <a:pPr marL="0" indent="0">
              <a:buNone/>
            </a:pPr>
            <a:r>
              <a:rPr lang="en-US" dirty="0" smtClean="0"/>
              <a:t>Fast food restaurants usually have a walk up counter or drive-thru window where you order and pick up your food.</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32856"/>
            <a:ext cx="5715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272181"/>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Другая 2">
      <a:dk1>
        <a:sysClr val="windowText" lastClr="000000"/>
      </a:dk1>
      <a:lt1>
        <a:sysClr val="window" lastClr="FFFFFF"/>
      </a:lt1>
      <a:dk2>
        <a:srgbClr val="465E9C"/>
      </a:dk2>
      <a:lt2>
        <a:srgbClr val="CCDDEA"/>
      </a:lt2>
      <a:accent1>
        <a:srgbClr val="FDA023"/>
      </a:accent1>
      <a:accent2>
        <a:srgbClr val="FDA023"/>
      </a:accent2>
      <a:accent3>
        <a:srgbClr val="FDA023"/>
      </a:accent3>
      <a:accent4>
        <a:srgbClr val="FDA023"/>
      </a:accent4>
      <a:accent5>
        <a:srgbClr val="FDA023"/>
      </a:accent5>
      <a:accent6>
        <a:srgbClr val="FDA023"/>
      </a:accent6>
      <a:hlink>
        <a:srgbClr val="D83E2C"/>
      </a:hlink>
      <a:folHlink>
        <a:srgbClr val="ED7D27"/>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138</TotalTime>
  <Words>501</Words>
  <Application>Microsoft Office PowerPoint</Application>
  <PresentationFormat>Экран (4:3)</PresentationFormat>
  <Paragraphs>23</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Остин</vt:lpstr>
      <vt:lpstr>Fast food </vt:lpstr>
      <vt:lpstr>Презентация PowerPoint</vt:lpstr>
      <vt:lpstr>Аdvantages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Disadvantages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 </vt:lpstr>
      <vt:lpstr>Презентация PowerPoint</vt:lpstr>
      <vt:lpstr>Thank you for attention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HP</dc:creator>
  <cp:lastModifiedBy>HP</cp:lastModifiedBy>
  <cp:revision>11</cp:revision>
  <dcterms:created xsi:type="dcterms:W3CDTF">2014-12-20T12:27:59Z</dcterms:created>
  <dcterms:modified xsi:type="dcterms:W3CDTF">2014-12-20T14:46:20Z</dcterms:modified>
</cp:coreProperties>
</file>