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6488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ЭКОНОМИСТ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284984"/>
            <a:ext cx="5181926" cy="323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75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179512" y="3356992"/>
            <a:ext cx="8784976" cy="3168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Экономист — специалист в области экономики, эксперт по экономическим вопросам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Экономистами называют как учёных (то есть специалистов в области экономической науки), так и практиков, которые работают в области исследования, планирования и руководства хозяйственной деятельностью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Экономистом также называют человека, который пишет статьи и иные материалы по экономической политике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В организациях экономисты принимают участие в разработке системы бюджетирования, осуществляют контроль исполнения бюджета, а также подготовку и формирование периодической и управленческой отчетности. Должностные обязанности представителей этой профессии заключаются в исследовании, планировании и экономическом сопровождении финансово-хозяйственной деятельности </a:t>
            </a:r>
            <a:r>
              <a:rPr lang="ru-RU" sz="1600" b="1" i="1" dirty="0" err="1">
                <a:solidFill>
                  <a:schemeClr val="accent5">
                    <a:lumMod val="50000"/>
                  </a:schemeClr>
                </a:solidFill>
              </a:rPr>
              <a:t>компанииэкономической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 политике.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84976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3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2492896"/>
            <a:ext cx="8856984" cy="3888432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</a:rPr>
              <a:t>Экономика—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</a:rPr>
              <a:t>хозяйственная деятельность общества, а также совокупность отношений, складывающихся в системе производства, распределения, обмена и потребления.</a:t>
            </a:r>
          </a:p>
          <a:p>
            <a:endParaRPr lang="ru-RU" sz="14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</a:rPr>
              <a:t>Впервые в научном труде слово «экономика» появляется в IV в. до н. э. у </a:t>
            </a:r>
            <a:r>
              <a:rPr lang="ru-RU" sz="1400" b="1" i="1" dirty="0" err="1">
                <a:solidFill>
                  <a:schemeClr val="accent5">
                    <a:lumMod val="50000"/>
                  </a:schemeClr>
                </a:solidFill>
              </a:rPr>
              <a:t>Ксенофонта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</a:rPr>
              <a:t>, который называет её «естественной наукой». Аристотель противопоставлял экономику </a:t>
            </a:r>
            <a:r>
              <a:rPr lang="ru-RU" sz="1400" b="1" i="1" dirty="0" err="1">
                <a:solidFill>
                  <a:schemeClr val="accent5">
                    <a:lumMod val="50000"/>
                  </a:schemeClr>
                </a:solidFill>
              </a:rPr>
              <a:t>хрематистике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</a:rPr>
              <a:t> — отрасли деятельности человека, связанной с извлечением выгоды. В современной философии экономика рассматривается как система общественных отношений, рассмотренных с позиции понятия стоимости. Главная функция экономики состоит в том, чтобы постоянно создавать такие блага, которые необходимы для жизнедеятельности людей и без которых общество не сможет развиваться. Экономика помогает удовлетворить потребности человека в мире ограниченных ресурсов.</a:t>
            </a:r>
          </a:p>
          <a:p>
            <a:endParaRPr lang="ru-RU" sz="14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</a:rPr>
              <a:t>Экономика общества представляет собой сложный и всеохватывающий организм, который обеспечивает жизнедеятельность каждого человека и общества.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680" y="260648"/>
            <a:ext cx="5772641" cy="203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116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512676"/>
            <a:ext cx="8503920" cy="6156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i="1" dirty="0">
                <a:solidFill>
                  <a:schemeClr val="accent5">
                    <a:lumMod val="50000"/>
                  </a:schemeClr>
                </a:solidFill>
              </a:rPr>
              <a:t>ОПИСАНИЕ ВИДОВ </a:t>
            </a:r>
            <a:r>
              <a:rPr lang="ru-RU" sz="1200" b="1" i="1" dirty="0" smtClean="0">
                <a:solidFill>
                  <a:schemeClr val="accent5">
                    <a:lumMod val="50000"/>
                  </a:schemeClr>
                </a:solidFill>
              </a:rPr>
              <a:t>РАБОТ: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Сегодня более чем когда-либо фирмы и компании нуждаются в помощи квалифицированного экономиста, поскольку именно он целенаправленно занимается макроэкономикой, основными факторами и тенденциями развития глобального рынка, без ориентации в которых невозможно заниматься конкретным бизнесом.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К таким факторам относятся: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Экономические 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системы и тенденции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развития;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Отдельные сектора экономики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Производительные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факторы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Рыночные формы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Рост национального продукта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Фиксация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цен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Международная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торговля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Государственное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финансирование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Деньги, банковская и страховая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системы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Капитал и </a:t>
            </a:r>
            <a:r>
              <a:rPr lang="ru-RU" sz="1600" b="1" i="1" dirty="0" err="1">
                <a:solidFill>
                  <a:schemeClr val="accent5">
                    <a:lumMod val="50000"/>
                  </a:schemeClr>
                </a:solidFill>
              </a:rPr>
              <a:t>девиденды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Доходы,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</a:rPr>
              <a:t>потери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Стоимость жизни </a:t>
            </a:r>
            <a:endParaRPr lang="ru-RU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Рынок труда</a:t>
            </a:r>
          </a:p>
          <a:p>
            <a:pPr marL="342900" indent="-342900">
              <a:buAutoNum type="arabicPeriod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Социальная система.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852936"/>
            <a:ext cx="362406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25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4716" y="332656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</a:rPr>
              <a:t>Экономисты ежедневно анализируют глобальные изменения на биржах и финансовом рынке в целом. Они предсказывают тенденции развития. Суть работы экономиста: глобальное видение и принятие конкретных частных решений. Он ежедневно анализирует газеты, журналы периодику, радио- и теленовости, информацию отдельных служб, подготовленную для компаний, банков, статистику национального банка и т.д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.. 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Экономисты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</a:rPr>
              <a:t>готовят доклады, статистические обзоры, графики-диаграммы… Большая часть публикаций в прессе по темам бизнеса также готовится экономистами.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100128"/>
            <a:ext cx="4000500" cy="2590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00128"/>
            <a:ext cx="4104456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44" y="0"/>
            <a:ext cx="6980312" cy="1143000"/>
          </a:xfrm>
        </p:spPr>
        <p:txBody>
          <a:bodyPr/>
          <a:lstStyle/>
          <a:p>
            <a:r>
              <a:rPr lang="ru-RU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ТРЕБОВАНИЯ К ЭКОНОМИСТУ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3555" y="1556792"/>
            <a:ext cx="892899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Личностные требования: аккуратность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здравый смысл, трудолюбие, бережливость, творческий подход, гибкость, терпеливость, неприятие коррупции. </a:t>
            </a:r>
            <a:endParaRPr lang="ru-RU" sz="20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Общепрофессиональные умения и навыки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самомотивация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качества исследователя, умение убеждать, умение контролировать, наличие профессионального чутья, организационные способности, отличное знание макроэкономики, владение иностранными языками, владение техническими средствами, способность работать с цифрами, числами, статистикой, графиками, опыт подготовки докладов и публикаций. Умение ставить и решать проблемы, умение экономить средства организации, клиента, владение навыками делового общения и сотрудничества, готовность работать в экстремальных ситуациях, опыт продуктивной работы, владение менеджерской техникой.</a:t>
            </a:r>
          </a:p>
        </p:txBody>
      </p:sp>
    </p:spTree>
    <p:extLst>
      <p:ext uri="{BB962C8B-B14F-4D97-AF65-F5344CB8AC3E}">
        <p14:creationId xmlns:p14="http://schemas.microsoft.com/office/powerpoint/2010/main" val="3979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МЕСТО РАБОТЫ И ПРИМЕРНОЕ РАСПРЕДЕЛЕНИЕ ЭКОНОМИСТОВ ПО РАЗЛИЧНЫМ </a:t>
            </a: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СФЕРАМ:</a:t>
            </a:r>
            <a:endParaRPr lang="ru-RU" sz="28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/>
              <a:t>Финансы, бухгалтерия – 18% </a:t>
            </a:r>
            <a:endParaRPr lang="ru-RU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Банки, страховые компании – 16</a:t>
            </a:r>
            <a:r>
              <a:rPr lang="ru-RU" sz="32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Исследовательские центры – 14 </a:t>
            </a:r>
            <a:r>
              <a:rPr lang="ru-RU" sz="32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Правительственные организации – 12% </a:t>
            </a:r>
            <a:endParaRPr lang="ru-RU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Образование и </a:t>
            </a:r>
            <a:r>
              <a:rPr lang="ru-RU" sz="3200" dirty="0" err="1"/>
              <a:t>профподготовка</a:t>
            </a:r>
            <a:r>
              <a:rPr lang="ru-RU" sz="3200" dirty="0"/>
              <a:t> – 10</a:t>
            </a:r>
            <a:r>
              <a:rPr lang="ru-RU" sz="32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Консультирование – 10</a:t>
            </a:r>
            <a:r>
              <a:rPr lang="ru-RU" sz="3200" dirty="0" smtClean="0"/>
              <a:t>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Другие </a:t>
            </a:r>
            <a:r>
              <a:rPr lang="ru-RU" sz="3200" dirty="0"/>
              <a:t>профессии – 20%</a:t>
            </a:r>
          </a:p>
        </p:txBody>
      </p:sp>
    </p:spTree>
    <p:extLst>
      <p:ext uri="{BB962C8B-B14F-4D97-AF65-F5344CB8AC3E}">
        <p14:creationId xmlns:p14="http://schemas.microsoft.com/office/powerpoint/2010/main" val="352768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103240" y="3284984"/>
            <a:ext cx="2764904" cy="8640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5400" dirty="0" smtClean="0"/>
          </a:p>
          <a:p>
            <a:endParaRPr lang="ru-RU" sz="5400" dirty="0"/>
          </a:p>
          <a:p>
            <a:pPr marL="0" indent="0">
              <a:buNone/>
            </a:pPr>
            <a:r>
              <a:rPr lang="ru-RU" sz="5400" b="1" i="1" dirty="0" smtClean="0">
                <a:latin typeface="Batang" pitchFamily="18" charset="-127"/>
                <a:ea typeface="Batang" pitchFamily="18" charset="-127"/>
              </a:rPr>
              <a:t>КОНЕЦ</a:t>
            </a:r>
            <a:endParaRPr lang="ru-RU" sz="5400" b="1" i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734" y="980728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2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558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ЭКОНОМИСТ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ЭКОНОМИСТУ</vt:lpstr>
      <vt:lpstr>МЕСТО РАБОТЫ И ПРИМЕРНОЕ РАСПРЕДЕЛЕНИЕ ЭКОНОМИСТОВ ПО РАЗЛИЧНЫМ СФЕРАМ: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ЭКОНОМИСТ</dc:title>
  <dc:creator>Кристина</dc:creator>
  <cp:lastModifiedBy>Кристина</cp:lastModifiedBy>
  <cp:revision>10</cp:revision>
  <dcterms:created xsi:type="dcterms:W3CDTF">2013-12-16T15:28:49Z</dcterms:created>
  <dcterms:modified xsi:type="dcterms:W3CDTF">2013-12-20T13:53:05Z</dcterms:modified>
</cp:coreProperties>
</file>