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62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#1]\№2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85926"/>
            <a:ext cx="4000528" cy="350046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929190" y="428604"/>
            <a:ext cx="3029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Макраме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35729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Макраме (фр. </a:t>
            </a:r>
            <a:r>
              <a:rPr lang="en-US" sz="2000" dirty="0" smtClean="0">
                <a:latin typeface="Adobe Caslon Pro Bold" pitchFamily="18" charset="0"/>
              </a:rPr>
              <a:t>Macramé,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араб. - </a:t>
            </a:r>
            <a:r>
              <a:rPr lang="ru-RU" sz="2000" dirty="0" err="1" smtClean="0"/>
              <a:t>Тасьма</a:t>
            </a:r>
            <a:r>
              <a:rPr lang="ru-RU" sz="2000" dirty="0" smtClean="0"/>
              <a:t>, бахрома, </a:t>
            </a:r>
            <a:r>
              <a:rPr lang="ru-RU" sz="2000" dirty="0" err="1" smtClean="0"/>
              <a:t>мереживо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турецк</a:t>
            </a:r>
            <a:r>
              <a:rPr lang="ru-RU" sz="2000" dirty="0" smtClean="0"/>
              <a:t>. - Шарф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серветка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бахромою) - </a:t>
            </a:r>
            <a:r>
              <a:rPr lang="ru-RU" sz="2000" dirty="0" err="1" smtClean="0"/>
              <a:t>техніка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вузликового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плетіння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7928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Матеріали й інструменти.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6572296" cy="5355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Масивні</a:t>
            </a:r>
            <a:r>
              <a:rPr lang="ru-RU" dirty="0" smtClean="0"/>
              <a:t> </a:t>
            </a:r>
            <a:r>
              <a:rPr lang="ru-RU" dirty="0" err="1" smtClean="0"/>
              <a:t>шнури</a:t>
            </a:r>
            <a:r>
              <a:rPr lang="ru-RU" dirty="0" smtClean="0"/>
              <a:t>, </a:t>
            </a:r>
            <a:r>
              <a:rPr lang="ru-RU" dirty="0" err="1" smtClean="0"/>
              <a:t>товсті</a:t>
            </a:r>
            <a:r>
              <a:rPr lang="ru-RU" dirty="0" smtClean="0"/>
              <a:t> </a:t>
            </a:r>
            <a:r>
              <a:rPr lang="ru-RU" dirty="0" err="1" smtClean="0"/>
              <a:t>лляні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прядив'яні</a:t>
            </a:r>
            <a:r>
              <a:rPr lang="ru-RU" dirty="0" smtClean="0"/>
              <a:t> </a:t>
            </a:r>
            <a:r>
              <a:rPr lang="ru-RU" dirty="0" err="1" smtClean="0"/>
              <a:t>мотузки</a:t>
            </a:r>
            <a:r>
              <a:rPr lang="ru-RU" dirty="0" smtClean="0"/>
              <a:t> </a:t>
            </a:r>
            <a:r>
              <a:rPr lang="ru-RU" dirty="0" err="1" smtClean="0"/>
              <a:t>підійдуть</a:t>
            </a:r>
            <a:r>
              <a:rPr lang="ru-RU" dirty="0" smtClean="0"/>
              <a:t> для </a:t>
            </a:r>
            <a:r>
              <a:rPr lang="ru-RU" dirty="0" err="1" smtClean="0"/>
              <a:t>плетива</a:t>
            </a:r>
            <a:r>
              <a:rPr lang="ru-RU" dirty="0" smtClean="0"/>
              <a:t> </a:t>
            </a:r>
            <a:r>
              <a:rPr lang="ru-RU" dirty="0" err="1" smtClean="0"/>
              <a:t>газетниц</a:t>
            </a:r>
            <a:r>
              <a:rPr lang="ru-RU" dirty="0" smtClean="0"/>
              <a:t>, </a:t>
            </a:r>
            <a:r>
              <a:rPr lang="ru-RU" dirty="0" err="1" smtClean="0"/>
              <a:t>килимків</a:t>
            </a:r>
            <a:r>
              <a:rPr lang="ru-RU" dirty="0" smtClean="0"/>
              <a:t>, </a:t>
            </a:r>
            <a:r>
              <a:rPr lang="ru-RU" dirty="0" err="1" smtClean="0"/>
              <a:t>абажурів</a:t>
            </a:r>
            <a:r>
              <a:rPr lang="ru-RU" dirty="0" smtClean="0"/>
              <a:t>. </a:t>
            </a:r>
            <a:r>
              <a:rPr lang="ru-RU" dirty="0" err="1" smtClean="0"/>
              <a:t>Речі</a:t>
            </a:r>
            <a:r>
              <a:rPr lang="ru-RU" dirty="0" smtClean="0"/>
              <a:t>, </a:t>
            </a:r>
            <a:r>
              <a:rPr lang="ru-RU" dirty="0" err="1" smtClean="0"/>
              <a:t>виконані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додадуть</a:t>
            </a:r>
            <a:r>
              <a:rPr lang="ru-RU" dirty="0" smtClean="0"/>
              <a:t> кожному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інтер'єру</a:t>
            </a:r>
            <a:r>
              <a:rPr lang="ru-RU" dirty="0" smtClean="0"/>
              <a:t> </a:t>
            </a:r>
            <a:r>
              <a:rPr lang="ru-RU" dirty="0" err="1" smtClean="0"/>
              <a:t>оригінальний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</a:t>
            </a:r>
            <a:r>
              <a:rPr lang="ru-RU" dirty="0" err="1" smtClean="0"/>
              <a:t>затишок</a:t>
            </a:r>
            <a:r>
              <a:rPr lang="ru-RU" dirty="0" smtClean="0"/>
              <a:t>. Верёвки,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пластичний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на </a:t>
            </a:r>
            <a:r>
              <a:rPr lang="ru-RU" dirty="0" err="1" smtClean="0"/>
              <a:t>жорсткої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чітких</a:t>
            </a:r>
            <a:r>
              <a:rPr lang="ru-RU" dirty="0" smtClean="0"/>
              <a:t> </a:t>
            </a:r>
            <a:r>
              <a:rPr lang="ru-RU" dirty="0" err="1" smtClean="0"/>
              <a:t>обрисів</a:t>
            </a:r>
            <a:endParaRPr lang="ru-RU" dirty="0" smtClean="0"/>
          </a:p>
          <a:p>
            <a:r>
              <a:rPr lang="ru-RU" dirty="0" smtClean="0"/>
              <a:t>Головне </a:t>
            </a:r>
            <a:r>
              <a:rPr lang="ru-RU" dirty="0" err="1" smtClean="0"/>
              <a:t>умова</a:t>
            </a:r>
            <a:r>
              <a:rPr lang="ru-RU" dirty="0" smtClean="0"/>
              <a:t>, </a:t>
            </a:r>
            <a:r>
              <a:rPr lang="ru-RU" dirty="0" err="1" smtClean="0"/>
              <a:t>придъявляемое</a:t>
            </a:r>
            <a:r>
              <a:rPr lang="ru-RU" dirty="0" smtClean="0"/>
              <a:t> до </a:t>
            </a:r>
            <a:r>
              <a:rPr lang="ru-RU" dirty="0" err="1" smtClean="0"/>
              <a:t>якості</a:t>
            </a:r>
            <a:r>
              <a:rPr lang="ru-RU" dirty="0" smtClean="0"/>
              <a:t> ниток для </a:t>
            </a:r>
            <a:r>
              <a:rPr lang="ru-RU" dirty="0" err="1" smtClean="0"/>
              <a:t>плетива</a:t>
            </a:r>
            <a:r>
              <a:rPr lang="ru-RU" dirty="0" smtClean="0"/>
              <a:t>,- повинно бути кручёными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жорсткими</a:t>
            </a:r>
            <a:r>
              <a:rPr lang="ru-RU" dirty="0" smtClean="0"/>
              <a:t>. Без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гарних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чітких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 </a:t>
            </a:r>
            <a:r>
              <a:rPr lang="ru-RU" dirty="0" err="1" smtClean="0"/>
              <a:t>годі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жорсткі</a:t>
            </a:r>
            <a:r>
              <a:rPr lang="ru-RU" dirty="0" smtClean="0"/>
              <a:t> нитки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натуральних</a:t>
            </a:r>
            <a:r>
              <a:rPr lang="ru-RU" dirty="0" smtClean="0"/>
              <a:t> волокон перед </a:t>
            </a:r>
            <a:r>
              <a:rPr lang="ru-RU" dirty="0" err="1" smtClean="0"/>
              <a:t>плетивом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прокипятить-они</a:t>
            </a:r>
            <a:r>
              <a:rPr lang="ru-RU" dirty="0" smtClean="0"/>
              <a:t> </a:t>
            </a:r>
            <a:r>
              <a:rPr lang="ru-RU" dirty="0" err="1" smtClean="0"/>
              <a:t>стануть</a:t>
            </a:r>
            <a:r>
              <a:rPr lang="ru-RU" dirty="0" smtClean="0"/>
              <a:t> </a:t>
            </a:r>
            <a:r>
              <a:rPr lang="ru-RU" dirty="0" err="1" smtClean="0"/>
              <a:t>м'якшими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еластичними</a:t>
            </a:r>
            <a:r>
              <a:rPr lang="ru-RU" dirty="0" smtClean="0"/>
              <a:t>. Складно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нитками,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слизьку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синткетическая</a:t>
            </a:r>
            <a:r>
              <a:rPr lang="ru-RU" dirty="0" smtClean="0"/>
              <a:t> соломка, </a:t>
            </a:r>
            <a:r>
              <a:rPr lang="ru-RU" dirty="0" err="1" smtClean="0"/>
              <a:t>шовкові</a:t>
            </a:r>
            <a:r>
              <a:rPr lang="ru-RU" dirty="0" smtClean="0"/>
              <a:t> </a:t>
            </a:r>
            <a:r>
              <a:rPr lang="ru-RU" dirty="0" err="1" smtClean="0"/>
              <a:t>шнеуры</a:t>
            </a:r>
            <a:r>
              <a:rPr lang="ru-RU" dirty="0" smtClean="0"/>
              <a:t>, </a:t>
            </a:r>
            <a:r>
              <a:rPr lang="ru-RU" dirty="0" err="1" smtClean="0"/>
              <a:t>капронова</a:t>
            </a:r>
            <a:r>
              <a:rPr lang="ru-RU" dirty="0" smtClean="0"/>
              <a:t> </a:t>
            </a:r>
            <a:r>
              <a:rPr lang="ru-RU" dirty="0" err="1" smtClean="0"/>
              <a:t>лісочка</a:t>
            </a:r>
            <a:r>
              <a:rPr lang="ru-RU" dirty="0" smtClean="0"/>
              <a:t>, </a:t>
            </a:r>
            <a:r>
              <a:rPr lang="ru-RU" dirty="0" err="1" smtClean="0"/>
              <a:t>поліпропілен</a:t>
            </a:r>
            <a:r>
              <a:rPr lang="ru-RU" dirty="0" smtClean="0"/>
              <a:t>. </a:t>
            </a:r>
            <a:r>
              <a:rPr lang="ru-RU" dirty="0" err="1" smtClean="0"/>
              <a:t>Вузли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розв'язуються</a:t>
            </a:r>
            <a:r>
              <a:rPr lang="ru-RU" dirty="0" smtClean="0"/>
              <a:t>, тому </a:t>
            </a:r>
            <a:r>
              <a:rPr lang="ru-RU" dirty="0" err="1" smtClean="0"/>
              <a:t>затягувати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треба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тугіше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Головне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обов'язкова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мотузок</a:t>
            </a:r>
            <a:r>
              <a:rPr lang="ru-RU" dirty="0" smtClean="0"/>
              <a:t>- </a:t>
            </a:r>
            <a:r>
              <a:rPr lang="ru-RU" dirty="0" err="1" smtClean="0"/>
              <a:t>міцність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мотузки</a:t>
            </a:r>
            <a:r>
              <a:rPr lang="ru-RU" dirty="0" smtClean="0"/>
              <a:t> не </a:t>
            </a:r>
            <a:r>
              <a:rPr lang="ru-RU" dirty="0" err="1" smtClean="0"/>
              <a:t>міцні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порвати</a:t>
            </a:r>
            <a:r>
              <a:rPr lang="ru-RU" dirty="0" smtClean="0"/>
              <a:t>. При </a:t>
            </a:r>
            <a:r>
              <a:rPr lang="ru-RU" dirty="0" err="1" smtClean="0"/>
              <a:t>розриві</a:t>
            </a:r>
            <a:r>
              <a:rPr lang="ru-RU" dirty="0" smtClean="0"/>
              <a:t> </a:t>
            </a:r>
            <a:r>
              <a:rPr lang="ru-RU" dirty="0" err="1" smtClean="0"/>
              <a:t>мотузки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розплітають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склеюють</a:t>
            </a:r>
            <a:r>
              <a:rPr lang="ru-RU" dirty="0" smtClean="0"/>
              <a:t> </a:t>
            </a:r>
            <a:r>
              <a:rPr lang="ru-RU" dirty="0" err="1" smtClean="0"/>
              <a:t>клеєм</a:t>
            </a:r>
            <a:r>
              <a:rPr lang="ru-RU" dirty="0" smtClean="0"/>
              <a:t>. Для </a:t>
            </a:r>
            <a:r>
              <a:rPr lang="ru-RU" dirty="0" err="1" smtClean="0"/>
              <a:t>міцності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склейками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обмотати</a:t>
            </a:r>
            <a:r>
              <a:rPr lang="ru-RU" dirty="0" smtClean="0"/>
              <a:t> тонкими нитками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мотузки</a:t>
            </a:r>
            <a:r>
              <a:rPr lang="ru-RU" dirty="0" smtClean="0"/>
              <a:t>.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толстыхврервок</a:t>
            </a:r>
            <a:r>
              <a:rPr lang="ru-RU" dirty="0" smtClean="0"/>
              <a:t> не </a:t>
            </a:r>
            <a:r>
              <a:rPr lang="ru-RU" dirty="0" err="1" smtClean="0"/>
              <a:t>склеюють</a:t>
            </a:r>
            <a:r>
              <a:rPr lang="ru-RU" dirty="0" smtClean="0"/>
              <a:t>, а </a:t>
            </a:r>
            <a:r>
              <a:rPr lang="ru-RU" dirty="0" err="1" smtClean="0"/>
              <a:t>зшивають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 descr="C:\Users\Администратор\Desktop\#1]\№2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1" y="1071546"/>
            <a:ext cx="3977179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2643182"/>
            <a:ext cx="60067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ru-RU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428736"/>
            <a:ext cx="5715040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декоративно-прикладного </a:t>
            </a:r>
            <a:r>
              <a:rPr lang="ru-RU" dirty="0" err="1" smtClean="0"/>
              <a:t>мистецтва</a:t>
            </a:r>
            <a:r>
              <a:rPr lang="ru-RU" dirty="0" smtClean="0"/>
              <a:t> макраме (узелковое </a:t>
            </a:r>
            <a:r>
              <a:rPr lang="ru-RU" dirty="0" err="1" smtClean="0"/>
              <a:t>плетиво</a:t>
            </a:r>
            <a:r>
              <a:rPr lang="ru-RU" dirty="0" smtClean="0"/>
              <a:t>) –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. </a:t>
            </a:r>
            <a:r>
              <a:rPr lang="ru-RU" dirty="0" err="1" smtClean="0"/>
              <a:t>Витоки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лежать у </a:t>
            </a:r>
            <a:r>
              <a:rPr lang="ru-RU" dirty="0" err="1" smtClean="0"/>
              <a:t>Давньому</a:t>
            </a:r>
            <a:r>
              <a:rPr lang="ru-RU" dirty="0" smtClean="0"/>
              <a:t> </a:t>
            </a:r>
            <a:r>
              <a:rPr lang="ru-RU" dirty="0" err="1" smtClean="0"/>
              <a:t>Китаї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Банк </a:t>
            </a:r>
            <a:r>
              <a:rPr lang="ru-RU" dirty="0" err="1" smtClean="0"/>
              <a:t>Японії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дріботячи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Для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узелковое </a:t>
            </a:r>
            <a:r>
              <a:rPr lang="ru-RU" dirty="0" err="1" smtClean="0"/>
              <a:t>плетиво</a:t>
            </a:r>
            <a:r>
              <a:rPr lang="ru-RU" dirty="0" smtClean="0"/>
              <a:t> служило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та </a:t>
            </a:r>
            <a:r>
              <a:rPr lang="ru-RU" dirty="0" err="1" smtClean="0"/>
              <a:t>передачі</a:t>
            </a:r>
            <a:r>
              <a:rPr lang="ru-RU" dirty="0" smtClean="0"/>
              <a:t>. То в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інків</a:t>
            </a:r>
            <a:r>
              <a:rPr lang="ru-RU" dirty="0" smtClean="0"/>
              <a:t> </a:t>
            </a:r>
            <a:r>
              <a:rPr lang="ru-RU" dirty="0" err="1" smtClean="0"/>
              <a:t>існувала</a:t>
            </a:r>
            <a:r>
              <a:rPr lang="ru-RU" dirty="0" smtClean="0"/>
              <a:t> </a:t>
            </a:r>
            <a:r>
              <a:rPr lang="ru-RU" dirty="0" err="1" smtClean="0"/>
              <a:t>розвинена</a:t>
            </a:r>
            <a:r>
              <a:rPr lang="ru-RU" dirty="0" smtClean="0"/>
              <a:t> система </a:t>
            </a:r>
            <a:r>
              <a:rPr lang="ru-RU" dirty="0" err="1" smtClean="0"/>
              <a:t>своєрідною</a:t>
            </a:r>
            <a:r>
              <a:rPr lang="ru-RU" dirty="0" smtClean="0"/>
              <a:t> “узелковой </a:t>
            </a:r>
            <a:r>
              <a:rPr lang="ru-RU" dirty="0" err="1" smtClean="0"/>
              <a:t>писемності</a:t>
            </a:r>
            <a:r>
              <a:rPr lang="ru-RU" dirty="0" smtClean="0"/>
              <a:t>”. Расшифровать “узелковое лист”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розміру</a:t>
            </a:r>
            <a:r>
              <a:rPr lang="ru-RU" dirty="0" smtClean="0"/>
              <a:t>,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 </a:t>
            </a:r>
            <a:r>
              <a:rPr lang="ru-RU" dirty="0" err="1" smtClean="0"/>
              <a:t>взаємному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Основою макраме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плетиво</a:t>
            </a:r>
            <a:r>
              <a:rPr lang="ru-RU" dirty="0" smtClean="0"/>
              <a:t>, завязывание </a:t>
            </a:r>
            <a:r>
              <a:rPr lang="ru-RU" dirty="0" err="1" smtClean="0"/>
              <a:t>вузликів</a:t>
            </a:r>
            <a:r>
              <a:rPr lang="ru-RU" dirty="0" smtClean="0"/>
              <a:t>.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, коли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знадобилося</a:t>
            </a:r>
            <a:r>
              <a:rPr lang="ru-RU" dirty="0" smtClean="0"/>
              <a:t> </a:t>
            </a:r>
            <a:r>
              <a:rPr lang="ru-RU" dirty="0" err="1" smtClean="0"/>
              <a:t>з'єднати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нитки.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ускладнюючи</a:t>
            </a:r>
            <a:r>
              <a:rPr lang="ru-RU" dirty="0" smtClean="0"/>
              <a:t>, </a:t>
            </a:r>
            <a:r>
              <a:rPr lang="ru-RU" dirty="0" err="1" smtClean="0"/>
              <a:t>техніка</a:t>
            </a:r>
            <a:r>
              <a:rPr lang="ru-RU" dirty="0" smtClean="0"/>
              <a:t> макраме </a:t>
            </a:r>
            <a:r>
              <a:rPr lang="ru-RU" dirty="0" err="1" smtClean="0"/>
              <a:t>придбала</a:t>
            </a:r>
            <a:r>
              <a:rPr lang="ru-RU" dirty="0" smtClean="0"/>
              <a:t> </a:t>
            </a:r>
            <a:r>
              <a:rPr lang="ru-RU" dirty="0" err="1" smtClean="0"/>
              <a:t>декоративне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5624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Історична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довідка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Администратор\Desktop\#1]\№2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428736"/>
            <a:ext cx="278608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428737"/>
            <a:ext cx="5500694" cy="4832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 smtClean="0"/>
              <a:t>Слово “макраме” </a:t>
            </a:r>
            <a:r>
              <a:rPr lang="ru-RU" sz="1400" dirty="0" err="1" smtClean="0"/>
              <a:t>арабського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походження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означає</a:t>
            </a:r>
            <a:r>
              <a:rPr lang="ru-RU" sz="1400" dirty="0" smtClean="0"/>
              <a:t> “бахрома”. Цей </a:t>
            </a:r>
            <a:r>
              <a:rPr lang="ru-RU" sz="1400" dirty="0" err="1" smtClean="0"/>
              <a:t>термін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всім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робіт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завязыванием </a:t>
            </a:r>
            <a:r>
              <a:rPr lang="ru-RU" sz="1400" dirty="0" err="1" smtClean="0"/>
              <a:t>вузлів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плетивом</a:t>
            </a:r>
            <a:r>
              <a:rPr lang="ru-RU" sz="1400" dirty="0" smtClean="0"/>
              <a:t> нитки. </a:t>
            </a:r>
            <a:r>
              <a:rPr lang="ru-RU" sz="1400" dirty="0" err="1" smtClean="0"/>
              <a:t>Проте</a:t>
            </a:r>
            <a:r>
              <a:rPr lang="ru-RU" sz="1400" dirty="0" smtClean="0"/>
              <a:t>,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древніми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арабське</a:t>
            </a:r>
            <a:r>
              <a:rPr lang="ru-RU" sz="1400" dirty="0" smtClean="0"/>
              <a:t> слово “</a:t>
            </a:r>
            <a:r>
              <a:rPr lang="ru-RU" sz="1400" dirty="0" err="1" smtClean="0"/>
              <a:t>миграмах</a:t>
            </a:r>
            <a:r>
              <a:rPr lang="ru-RU" sz="1400" dirty="0" smtClean="0"/>
              <a:t>”,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хустку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шаля,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турецьке</a:t>
            </a:r>
            <a:r>
              <a:rPr lang="ru-RU" sz="1400" dirty="0" smtClean="0"/>
              <a:t> слово “</a:t>
            </a:r>
            <a:r>
              <a:rPr lang="ru-RU" sz="1400" dirty="0" err="1" smtClean="0"/>
              <a:t>макрама</a:t>
            </a:r>
            <a:r>
              <a:rPr lang="ru-RU" sz="1400" dirty="0" smtClean="0"/>
              <a:t>” - </a:t>
            </a:r>
            <a:r>
              <a:rPr lang="ru-RU" sz="1400" dirty="0" err="1" smtClean="0"/>
              <a:t>ошатний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хустку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шаля </a:t>
            </a:r>
            <a:r>
              <a:rPr lang="ru-RU" sz="1400" dirty="0" err="1" smtClean="0"/>
              <a:t>з</a:t>
            </a:r>
            <a:r>
              <a:rPr lang="ru-RU" sz="1400" dirty="0" smtClean="0"/>
              <a:t> бахромою. У </a:t>
            </a:r>
            <a:r>
              <a:rPr lang="ru-RU" sz="1400" dirty="0" err="1" smtClean="0"/>
              <a:t>Європі</a:t>
            </a:r>
            <a:r>
              <a:rPr lang="ru-RU" sz="1400" dirty="0" smtClean="0"/>
              <a:t> слово “макраме” у </a:t>
            </a:r>
            <a:r>
              <a:rPr lang="ru-RU" sz="1400" dirty="0" err="1" smtClean="0"/>
              <a:t>значенні</a:t>
            </a:r>
            <a:r>
              <a:rPr lang="ru-RU" sz="1400" dirty="0" smtClean="0"/>
              <a:t> узелкового </a:t>
            </a:r>
            <a:r>
              <a:rPr lang="ru-RU" sz="1400" dirty="0" err="1" smtClean="0"/>
              <a:t>плетива</a:t>
            </a:r>
            <a:r>
              <a:rPr lang="ru-RU" sz="1400" dirty="0" smtClean="0"/>
              <a:t> </a:t>
            </a:r>
            <a:r>
              <a:rPr lang="ru-RU" sz="1400" dirty="0" err="1" smtClean="0"/>
              <a:t>вперше</a:t>
            </a:r>
            <a:r>
              <a:rPr lang="ru-RU" sz="1400" dirty="0" smtClean="0"/>
              <a:t> почали </a:t>
            </a:r>
            <a:r>
              <a:rPr lang="ru-RU" sz="1400" dirty="0" err="1" smtClean="0"/>
              <a:t>вживати</a:t>
            </a:r>
            <a:r>
              <a:rPr lang="ru-RU" sz="1400" dirty="0" smtClean="0"/>
              <a:t> </a:t>
            </a:r>
            <a:r>
              <a:rPr lang="en-US" sz="1400" dirty="0" smtClean="0"/>
              <a:t>XIX </a:t>
            </a:r>
            <a:r>
              <a:rPr lang="ru-RU" sz="1400" dirty="0" err="1" smtClean="0"/>
              <a:t>століття</a:t>
            </a:r>
            <a:r>
              <a:rPr lang="ru-RU" sz="1400" dirty="0" smtClean="0"/>
              <a:t>. </a:t>
            </a:r>
            <a:r>
              <a:rPr lang="ru-RU" sz="1400" dirty="0" err="1" smtClean="0"/>
              <a:t>Припускають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</a:t>
            </a:r>
            <a:r>
              <a:rPr lang="ru-RU" sz="1400" dirty="0" err="1" smtClean="0"/>
              <a:t>мистецтво</a:t>
            </a:r>
            <a:r>
              <a:rPr lang="ru-RU" sz="1400" dirty="0" smtClean="0"/>
              <a:t> узелкового </a:t>
            </a:r>
            <a:r>
              <a:rPr lang="ru-RU" sz="1400" dirty="0" err="1" smtClean="0"/>
              <a:t>плетива</a:t>
            </a:r>
            <a:r>
              <a:rPr lang="ru-RU" sz="1400" dirty="0" smtClean="0"/>
              <a:t> в </a:t>
            </a:r>
            <a:r>
              <a:rPr lang="en-US" sz="1400" dirty="0" smtClean="0"/>
              <a:t>VIII-IX </a:t>
            </a:r>
            <a:r>
              <a:rPr lang="ru-RU" sz="1400" dirty="0" err="1" smtClean="0"/>
              <a:t>столітті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Сходу. </a:t>
            </a:r>
            <a:r>
              <a:rPr lang="ru-RU" sz="1400" dirty="0" err="1" smtClean="0"/>
              <a:t>Однією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посередників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проникнення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вітрильний</a:t>
            </a:r>
            <a:r>
              <a:rPr lang="ru-RU" sz="1400" dirty="0" smtClean="0"/>
              <a:t> флот. </a:t>
            </a:r>
            <a:r>
              <a:rPr lang="ru-RU" sz="1400" dirty="0" err="1" smtClean="0"/>
              <a:t>Комбінації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недавніх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надзвичайно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складні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оригінальні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своєю</a:t>
            </a:r>
            <a:r>
              <a:rPr lang="ru-RU" sz="1400" dirty="0" smtClean="0"/>
              <a:t> красою.</a:t>
            </a:r>
          </a:p>
          <a:p>
            <a:r>
              <a:rPr lang="ru-RU" sz="1400" dirty="0" smtClean="0"/>
              <a:t>Макраме </a:t>
            </a:r>
            <a:r>
              <a:rPr lang="ru-RU" sz="1400" dirty="0" err="1" smtClean="0"/>
              <a:t>періодично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забувалося</a:t>
            </a:r>
            <a:r>
              <a:rPr lang="ru-RU" sz="1400" dirty="0" smtClean="0"/>
              <a:t>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відроджувалося</a:t>
            </a:r>
            <a:r>
              <a:rPr lang="ru-RU" sz="1400" dirty="0" smtClean="0"/>
              <a:t> наново, </a:t>
            </a:r>
            <a:r>
              <a:rPr lang="ru-RU" sz="1400" dirty="0" err="1" smtClean="0"/>
              <a:t>техніка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постійно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ускладнювалася</a:t>
            </a:r>
            <a:r>
              <a:rPr lang="ru-RU" sz="1400" dirty="0" smtClean="0"/>
              <a:t>, переходила </a:t>
            </a:r>
            <a:r>
              <a:rPr lang="ru-RU" sz="1400" dirty="0" err="1" smtClean="0"/>
              <a:t>решта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творчості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 Великого </a:t>
            </a:r>
            <a:r>
              <a:rPr lang="ru-RU" sz="1400" dirty="0" err="1" smtClean="0"/>
              <a:t>розквіту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досягло</a:t>
            </a:r>
            <a:r>
              <a:rPr lang="ru-RU" sz="1400" dirty="0" smtClean="0"/>
              <a:t> узелковое </a:t>
            </a:r>
            <a:r>
              <a:rPr lang="ru-RU" sz="1400" dirty="0" err="1" smtClean="0"/>
              <a:t>плетиво</a:t>
            </a:r>
            <a:r>
              <a:rPr lang="ru-RU" sz="1400" dirty="0" smtClean="0"/>
              <a:t> </a:t>
            </a:r>
            <a:r>
              <a:rPr lang="ru-RU" sz="1400" dirty="0" err="1" smtClean="0"/>
              <a:t>Італії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епоху</a:t>
            </a:r>
            <a:r>
              <a:rPr lang="ru-RU" sz="1400" dirty="0" smtClean="0"/>
              <a:t> </a:t>
            </a:r>
            <a:r>
              <a:rPr lang="ru-RU" sz="1400" dirty="0" err="1" smtClean="0"/>
              <a:t>Ренесансу</a:t>
            </a:r>
            <a:r>
              <a:rPr lang="ru-RU" sz="1400" dirty="0" smtClean="0"/>
              <a:t>. Плетёным </a:t>
            </a:r>
            <a:r>
              <a:rPr lang="ru-RU" sz="1400" dirty="0" err="1" smtClean="0"/>
              <a:t>мереживом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прикрашали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, </a:t>
            </a:r>
            <a:r>
              <a:rPr lang="ru-RU" sz="1400" dirty="0" err="1" smtClean="0"/>
              <a:t>інтер'єр</a:t>
            </a:r>
            <a:r>
              <a:rPr lang="ru-RU" sz="1400" dirty="0" smtClean="0"/>
              <a:t>. Плетёные </a:t>
            </a:r>
            <a:r>
              <a:rPr lang="ru-RU" sz="1400" dirty="0" err="1" smtClean="0"/>
              <a:t>вироби</a:t>
            </a:r>
            <a:r>
              <a:rPr lang="ru-RU" sz="1400" dirty="0" smtClean="0"/>
              <a:t> почали </a:t>
            </a:r>
            <a:r>
              <a:rPr lang="ru-RU" sz="1400" dirty="0" err="1" smtClean="0"/>
              <a:t>з'являтися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мальовничих</a:t>
            </a:r>
            <a:r>
              <a:rPr lang="ru-RU" sz="1400" dirty="0" smtClean="0"/>
              <a:t> полотнах.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перших </a:t>
            </a:r>
            <a:r>
              <a:rPr lang="ru-RU" sz="1400" dirty="0" err="1" smtClean="0"/>
              <a:t>художників</a:t>
            </a:r>
            <a:r>
              <a:rPr lang="ru-RU" sz="1400" dirty="0" smtClean="0"/>
              <a:t>, изобразивших плетёные </a:t>
            </a:r>
            <a:r>
              <a:rPr lang="ru-RU" sz="1400" dirty="0" err="1" smtClean="0"/>
              <a:t>виріб</a:t>
            </a:r>
            <a:r>
              <a:rPr lang="ru-RU" sz="1400" dirty="0" smtClean="0"/>
              <a:t>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Сандро</a:t>
            </a:r>
            <a:r>
              <a:rPr lang="ru-RU" sz="1400" dirty="0" smtClean="0"/>
              <a:t> </a:t>
            </a:r>
            <a:r>
              <a:rPr lang="ru-RU" sz="1400" dirty="0" err="1" smtClean="0"/>
              <a:t>Боттічеллі</a:t>
            </a:r>
            <a:r>
              <a:rPr lang="ru-RU" sz="1400" dirty="0" smtClean="0"/>
              <a:t>. Голову </a:t>
            </a:r>
            <a:r>
              <a:rPr lang="ru-RU" sz="1400" dirty="0" err="1" smtClean="0"/>
              <a:t>однієї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персонажів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картині</a:t>
            </a:r>
            <a:r>
              <a:rPr lang="ru-RU" sz="1400" dirty="0" smtClean="0"/>
              <a:t> “</a:t>
            </a:r>
            <a:r>
              <a:rPr lang="ru-RU" sz="1400" dirty="0" err="1" smtClean="0"/>
              <a:t>Поклоніння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волхвів</a:t>
            </a:r>
            <a:r>
              <a:rPr lang="ru-RU" sz="1400" dirty="0" smtClean="0"/>
              <a:t>” </a:t>
            </a:r>
            <a:r>
              <a:rPr lang="ru-RU" sz="1400" dirty="0" err="1" smtClean="0"/>
              <a:t>прикрашає</a:t>
            </a:r>
            <a:r>
              <a:rPr lang="ru-RU" sz="1400" dirty="0" smtClean="0"/>
              <a:t> шапочка, </a:t>
            </a:r>
            <a:r>
              <a:rPr lang="ru-RU" sz="1400" dirty="0" err="1" smtClean="0"/>
              <a:t>виконана</a:t>
            </a:r>
            <a:r>
              <a:rPr lang="ru-RU" sz="1400" dirty="0" smtClean="0"/>
              <a:t> у </a:t>
            </a:r>
            <a:r>
              <a:rPr lang="ru-RU" sz="1400" dirty="0" err="1" smtClean="0"/>
              <a:t>техніці</a:t>
            </a:r>
            <a:r>
              <a:rPr lang="ru-RU" sz="1400" dirty="0" smtClean="0"/>
              <a:t> макраме.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у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музеях </a:t>
            </a:r>
            <a:r>
              <a:rPr lang="ru-RU" sz="1400" dirty="0" err="1" smtClean="0"/>
              <a:t>помітні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збережені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плетені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своєю</a:t>
            </a:r>
            <a:r>
              <a:rPr lang="ru-RU" sz="1400" dirty="0" smtClean="0"/>
              <a:t> </a:t>
            </a:r>
            <a:r>
              <a:rPr lang="ru-RU" sz="1400" dirty="0" err="1" smtClean="0"/>
              <a:t>оригінальністю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вишуканістю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5624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Історична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довідка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C:\Users\Администратор\Desktop\#1]\№2\7100699_31f95c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142984"/>
            <a:ext cx="2962275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571612"/>
            <a:ext cx="6357966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 smtClean="0"/>
              <a:t>Особливої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популярності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набуває</a:t>
            </a:r>
            <a:r>
              <a:rPr lang="ru-RU" sz="2000" dirty="0" smtClean="0"/>
              <a:t> макраме у </a:t>
            </a:r>
            <a:r>
              <a:rPr lang="ru-RU" sz="2000" dirty="0" err="1" smtClean="0"/>
              <a:t>Європі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вісімнадцятому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сторіччі</a:t>
            </a:r>
            <a:r>
              <a:rPr lang="ru-RU" sz="2000" dirty="0" smtClean="0"/>
              <a:t> . “Золотим </a:t>
            </a:r>
            <a:r>
              <a:rPr lang="ru-RU" sz="2000" dirty="0" err="1" smtClean="0"/>
              <a:t>століттям</a:t>
            </a:r>
            <a:r>
              <a:rPr lang="ru-RU" sz="2000" dirty="0" smtClean="0"/>
              <a:t> макраме”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вікторіанську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епоху</a:t>
            </a:r>
            <a:r>
              <a:rPr lang="ru-RU" sz="2000" dirty="0" smtClean="0"/>
              <a:t> в </a:t>
            </a:r>
            <a:r>
              <a:rPr lang="ru-RU" sz="2000" dirty="0" err="1" smtClean="0"/>
              <a:t>Англії</a:t>
            </a:r>
            <a:r>
              <a:rPr lang="ru-RU" sz="2000" dirty="0" smtClean="0"/>
              <a:t>. </a:t>
            </a:r>
            <a:r>
              <a:rPr lang="ru-RU" sz="2000" dirty="0" err="1" smtClean="0"/>
              <a:t>Техніка</a:t>
            </a:r>
            <a:r>
              <a:rPr lang="ru-RU" sz="2000" dirty="0" smtClean="0"/>
              <a:t> макраме широко </a:t>
            </a:r>
            <a:r>
              <a:rPr lang="ru-RU" sz="2000" dirty="0" err="1" smtClean="0"/>
              <a:t>використовувалася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англійцями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створенні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скатертини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покривав</a:t>
            </a:r>
            <a:r>
              <a:rPr lang="ru-RU" sz="2000" dirty="0" smtClean="0"/>
              <a:t>, </a:t>
            </a:r>
            <a:r>
              <a:rPr lang="ru-RU" sz="2000" dirty="0" err="1" smtClean="0"/>
              <a:t>абажурів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виробів</a:t>
            </a:r>
            <a:r>
              <a:rPr lang="ru-RU" sz="2000" dirty="0" smtClean="0"/>
              <a:t>, стали </a:t>
            </a:r>
            <a:r>
              <a:rPr lang="ru-RU" sz="2000" dirty="0" err="1" smtClean="0"/>
              <a:t>невід'ємну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частину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інтер'єрів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У </a:t>
            </a:r>
            <a:r>
              <a:rPr lang="ru-RU" sz="2000" dirty="0" err="1" smtClean="0"/>
              <a:t>Росії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макраме стали </a:t>
            </a:r>
            <a:r>
              <a:rPr lang="ru-RU" sz="2000" dirty="0" err="1" smtClean="0"/>
              <a:t>захоплюватися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пізніше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у </a:t>
            </a:r>
            <a:r>
              <a:rPr lang="ru-RU" sz="2000" dirty="0" err="1" smtClean="0"/>
              <a:t>Західної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Європи</a:t>
            </a:r>
            <a:r>
              <a:rPr lang="ru-RU" sz="2000" dirty="0" smtClean="0"/>
              <a:t>. Великий </a:t>
            </a:r>
            <a:r>
              <a:rPr lang="ru-RU" sz="2000" dirty="0" err="1" smtClean="0"/>
              <a:t>розмах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рукоділлі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отримала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наприкінці</a:t>
            </a:r>
            <a:r>
              <a:rPr lang="ru-RU" sz="2000" dirty="0" smtClean="0"/>
              <a:t> </a:t>
            </a:r>
            <a:r>
              <a:rPr lang="en-US" sz="2000" dirty="0" smtClean="0"/>
              <a:t>XIX - </a:t>
            </a:r>
            <a:r>
              <a:rPr lang="ru-RU" sz="2000" dirty="0" smtClean="0"/>
              <a:t>початку ХХ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Поруч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витонченими</a:t>
            </a:r>
            <a:r>
              <a:rPr lang="ru-RU" sz="2000" dirty="0" smtClean="0"/>
              <a:t> сумочками, </a:t>
            </a:r>
            <a:r>
              <a:rPr lang="ru-RU" sz="2000" dirty="0" err="1" smtClean="0"/>
              <a:t>гаманцями</a:t>
            </a:r>
            <a:r>
              <a:rPr lang="ru-RU" sz="2000" dirty="0" smtClean="0"/>
              <a:t>, поясами </a:t>
            </a:r>
            <a:r>
              <a:rPr lang="ru-RU" sz="2000" dirty="0" err="1" smtClean="0"/>
              <a:t>російські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майстрині</a:t>
            </a:r>
            <a:r>
              <a:rPr lang="ru-RU" sz="2000" dirty="0" smtClean="0"/>
              <a:t> плели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складніші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утилітарного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: </a:t>
            </a:r>
            <a:r>
              <a:rPr lang="ru-RU" sz="2000" dirty="0" err="1" smtClean="0"/>
              <a:t>скатертини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серветки</a:t>
            </a:r>
            <a:r>
              <a:rPr lang="ru-RU" sz="2000" dirty="0" smtClean="0"/>
              <a:t>, </a:t>
            </a:r>
            <a:r>
              <a:rPr lang="ru-RU" sz="2000" dirty="0" err="1" smtClean="0"/>
              <a:t>газетницы</a:t>
            </a:r>
            <a:r>
              <a:rPr lang="ru-RU" sz="2000" dirty="0" smtClean="0"/>
              <a:t>, </a:t>
            </a:r>
            <a:r>
              <a:rPr lang="ru-RU" sz="2000" dirty="0" err="1" smtClean="0"/>
              <a:t>шалі</a:t>
            </a:r>
            <a:r>
              <a:rPr lang="ru-RU" sz="2000" dirty="0" smtClean="0"/>
              <a:t>, </a:t>
            </a:r>
            <a:r>
              <a:rPr lang="ru-RU" sz="2000" dirty="0" err="1" smtClean="0"/>
              <a:t>фіранки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бахромою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пензлями</a:t>
            </a:r>
            <a:r>
              <a:rPr lang="ru-RU" sz="2000" dirty="0" smtClean="0"/>
              <a:t>.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популярності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коміри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5624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Історична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довідка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C:\Users\Администратор\Desktop\#1]\№2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643050"/>
            <a:ext cx="242886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857364"/>
            <a:ext cx="5857916" cy="3857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 smtClean="0"/>
              <a:t>Останніми</a:t>
            </a:r>
            <a:r>
              <a:rPr lang="ru-RU" sz="2000" dirty="0" smtClean="0"/>
              <a:t> роками </a:t>
            </a:r>
            <a:r>
              <a:rPr lang="ru-RU" sz="2000" dirty="0" err="1" smtClean="0"/>
              <a:t>мистецтво</a:t>
            </a:r>
            <a:r>
              <a:rPr lang="ru-RU" sz="2000" dirty="0" smtClean="0"/>
              <a:t> макраме </a:t>
            </a:r>
            <a:r>
              <a:rPr lang="ru-RU" sz="2000" dirty="0" err="1" smtClean="0"/>
              <a:t>переживає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чергове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. Попри </a:t>
            </a:r>
            <a:r>
              <a:rPr lang="ru-RU" sz="2000" dirty="0" err="1" smtClean="0"/>
              <a:t>давнина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втратило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привабливості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наші</a:t>
            </a:r>
            <a:r>
              <a:rPr lang="ru-RU" sz="2000" dirty="0" smtClean="0"/>
              <a:t> </a:t>
            </a:r>
            <a:r>
              <a:rPr lang="ru-RU" sz="2000" dirty="0" err="1" smtClean="0"/>
              <a:t>дні</a:t>
            </a:r>
            <a:r>
              <a:rPr lang="ru-RU" sz="2000" dirty="0" smtClean="0"/>
              <a:t>. </a:t>
            </a:r>
            <a:r>
              <a:rPr lang="ru-RU" sz="2000" dirty="0" err="1" smtClean="0"/>
              <a:t>Сучасний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інтер'єр</a:t>
            </a:r>
            <a:r>
              <a:rPr lang="ru-RU" sz="2000" dirty="0" smtClean="0"/>
              <a:t>, </a:t>
            </a:r>
            <a:r>
              <a:rPr lang="ru-RU" sz="2000" dirty="0" err="1" smtClean="0"/>
              <a:t>склався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свідчить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стандартних</a:t>
            </a:r>
            <a:r>
              <a:rPr lang="ru-RU" sz="2000" dirty="0" smtClean="0"/>
              <a:t> речей, </a:t>
            </a:r>
            <a:r>
              <a:rPr lang="ru-RU" sz="2000" dirty="0" err="1" smtClean="0"/>
              <a:t>зажадав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пошуку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оригінальних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вбранні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вдома</a:t>
            </a:r>
            <a:r>
              <a:rPr lang="ru-RU" sz="2000" dirty="0" smtClean="0"/>
              <a:t>. </a:t>
            </a:r>
            <a:r>
              <a:rPr lang="ru-RU" sz="2000" dirty="0" err="1" smtClean="0"/>
              <a:t>Ніхто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допомогу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прийшло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старе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мистецтво</a:t>
            </a:r>
            <a:r>
              <a:rPr lang="ru-RU" sz="2000" dirty="0" smtClean="0"/>
              <a:t> макраме. Панно, </a:t>
            </a:r>
            <a:r>
              <a:rPr lang="ru-RU" sz="2000" dirty="0" err="1" smtClean="0"/>
              <a:t>килимки</a:t>
            </a:r>
            <a:r>
              <a:rPr lang="ru-RU" sz="2000" dirty="0" smtClean="0"/>
              <a:t>, </a:t>
            </a:r>
            <a:r>
              <a:rPr lang="ru-RU" sz="2000" dirty="0" err="1" smtClean="0"/>
              <a:t>скатертини</a:t>
            </a:r>
            <a:r>
              <a:rPr lang="ru-RU" sz="2000" dirty="0" smtClean="0"/>
              <a:t>, кашпо, </a:t>
            </a:r>
            <a:r>
              <a:rPr lang="ru-RU" sz="2000" dirty="0" err="1" smtClean="0"/>
              <a:t>абажури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незвичайної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техніці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шнурів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мотузок</a:t>
            </a:r>
            <a:r>
              <a:rPr lang="ru-RU" sz="2000" dirty="0" smtClean="0"/>
              <a:t>, пеньки, </a:t>
            </a:r>
            <a:r>
              <a:rPr lang="ru-RU" sz="2000" dirty="0" err="1" smtClean="0"/>
              <a:t>бавовняних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лляних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синтетичних</a:t>
            </a:r>
            <a:r>
              <a:rPr lang="ru-RU" sz="2000" dirty="0" smtClean="0"/>
              <a:t> ниток, </a:t>
            </a:r>
            <a:r>
              <a:rPr lang="ru-RU" sz="2000" dirty="0" err="1" smtClean="0"/>
              <a:t>надають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інтер'єру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затишок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оригінальність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5624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Історична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довідка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C:\Users\Администратор\Desktop\#1]\№2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714488"/>
            <a:ext cx="2286016" cy="4186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5764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Техніка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виконання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214422"/>
            <a:ext cx="6858000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плетиво</a:t>
            </a:r>
            <a:r>
              <a:rPr lang="ru-RU" sz="1600" dirty="0" smtClean="0"/>
              <a:t> штор </a:t>
            </a:r>
            <a:r>
              <a:rPr lang="ru-RU" sz="1600" dirty="0" err="1" smtClean="0"/>
              <a:t>виконується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суворо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послідовності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На початок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матеріалом</a:t>
            </a:r>
            <a:r>
              <a:rPr lang="ru-RU" sz="1600" dirty="0" smtClean="0"/>
              <a:t> - верёвкой-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ескіз</a:t>
            </a:r>
            <a:r>
              <a:rPr lang="ru-RU" sz="1600" dirty="0" smtClean="0"/>
              <a:t> , у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намічають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композицію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, </a:t>
            </a:r>
            <a:r>
              <a:rPr lang="ru-RU" sz="1600" dirty="0" err="1" smtClean="0"/>
              <a:t>взаємини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технікою</a:t>
            </a:r>
            <a:r>
              <a:rPr lang="ru-RU" sz="1600" dirty="0" smtClean="0"/>
              <a:t> - </a:t>
            </a:r>
            <a:r>
              <a:rPr lang="ru-RU" sz="1600" dirty="0" err="1" smtClean="0"/>
              <a:t>різьбленням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дерева. По </a:t>
            </a:r>
            <a:r>
              <a:rPr lang="ru-RU" sz="1600" dirty="0" err="1" smtClean="0"/>
              <a:t>ескізу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схему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, у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детально </a:t>
            </a:r>
            <a:r>
              <a:rPr lang="ru-RU" sz="1600" dirty="0" err="1" smtClean="0"/>
              <a:t>розчленовані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 - </a:t>
            </a:r>
            <a:r>
              <a:rPr lang="ru-RU" sz="1600" dirty="0" err="1" smtClean="0"/>
              <a:t>вузли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</a:t>
            </a:r>
            <a:r>
              <a:rPr lang="ru-RU" sz="1600" dirty="0" smtClean="0"/>
              <a:t>. Схема </a:t>
            </a:r>
            <a:r>
              <a:rPr lang="ru-RU" sz="1600" dirty="0" err="1" smtClean="0"/>
              <a:t>виконуватися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натуральну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велечину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 (</a:t>
            </a:r>
            <a:r>
              <a:rPr lang="ru-RU" sz="1600" dirty="0" err="1" smtClean="0"/>
              <a:t>повторювані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проробляються</a:t>
            </a:r>
            <a:r>
              <a:rPr lang="ru-RU" sz="1600" dirty="0" smtClean="0"/>
              <a:t> одноразово) </a:t>
            </a:r>
            <a:r>
              <a:rPr lang="ru-RU" sz="1600" dirty="0" err="1" smtClean="0"/>
              <a:t>тушшю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чертёжных </a:t>
            </a:r>
            <a:r>
              <a:rPr lang="ru-RU" sz="1600" dirty="0" err="1" smtClean="0"/>
              <a:t>інструментів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схеми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подготавливаюся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: шнур </a:t>
            </a:r>
            <a:r>
              <a:rPr lang="ru-RU" sz="1600" dirty="0" err="1" smtClean="0"/>
              <a:t>подбираеся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розміром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, </a:t>
            </a:r>
            <a:r>
              <a:rPr lang="ru-RU" sz="1600" dirty="0" err="1" smtClean="0"/>
              <a:t>кольором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інтер'єру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приміщення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планованого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розміщувати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розмірами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використовуваними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вузлами</a:t>
            </a:r>
            <a:r>
              <a:rPr lang="ru-RU" sz="1600" dirty="0" smtClean="0"/>
              <a:t> нарезаются нитки </a:t>
            </a:r>
            <a:r>
              <a:rPr lang="ru-RU" sz="1600" dirty="0" err="1" smtClean="0"/>
              <a:t>потрібних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довжин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Для точного </a:t>
            </a:r>
            <a:r>
              <a:rPr lang="ru-RU" sz="1600" dirty="0" err="1" smtClean="0"/>
              <a:t>розрахунку</a:t>
            </a:r>
            <a:r>
              <a:rPr lang="ru-RU" sz="1600" dirty="0" smtClean="0"/>
              <a:t> ниток </a:t>
            </a:r>
            <a:r>
              <a:rPr lang="ru-RU" sz="1600" dirty="0" err="1" smtClean="0"/>
              <a:t>виконуються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пробні</a:t>
            </a:r>
            <a:r>
              <a:rPr lang="ru-RU" sz="1600" dirty="0" smtClean="0"/>
              <a:t> </a:t>
            </a:r>
            <a:r>
              <a:rPr lang="ru-RU" sz="1600" dirty="0" err="1" smtClean="0"/>
              <a:t>зразки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розрахунок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ниток</a:t>
            </a:r>
            <a:r>
              <a:rPr lang="ru-RU" sz="1600" dirty="0" smtClean="0"/>
              <a:t>. Размеренные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нарізані</a:t>
            </a:r>
            <a:r>
              <a:rPr lang="ru-RU" sz="1600" dirty="0" smtClean="0"/>
              <a:t> нитки </a:t>
            </a:r>
            <a:r>
              <a:rPr lang="ru-RU" sz="1600" dirty="0" err="1" smtClean="0"/>
              <a:t>навішують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мотузку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кріпиться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дерев'яному</a:t>
            </a:r>
            <a:r>
              <a:rPr lang="ru-RU" sz="1600" dirty="0" smtClean="0"/>
              <a:t> каркасу.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розпочинається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плетіння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вироби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зручності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плетива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довгих</a:t>
            </a:r>
            <a:r>
              <a:rPr lang="ru-RU" sz="1600" dirty="0" smtClean="0"/>
              <a:t> ниток </a:t>
            </a:r>
            <a:r>
              <a:rPr lang="ru-RU" sz="1600" dirty="0" err="1" smtClean="0"/>
              <a:t>скорочувалися</a:t>
            </a:r>
            <a:r>
              <a:rPr lang="ru-RU" sz="1600" dirty="0" smtClean="0"/>
              <a:t> шляхом подвязывания </a:t>
            </a:r>
            <a:r>
              <a:rPr lang="ru-RU" sz="1600" dirty="0" err="1" smtClean="0"/>
              <a:t>їх</a:t>
            </a:r>
            <a:r>
              <a:rPr lang="ru-RU" sz="1600" dirty="0" smtClean="0"/>
              <a:t> у </a:t>
            </a:r>
            <a:r>
              <a:rPr lang="ru-RU" sz="1600" dirty="0" err="1" smtClean="0"/>
              <a:t>картонні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шаблони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плетива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вузлами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перевіряються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вирівнюються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кортонных</a:t>
            </a:r>
            <a:r>
              <a:rPr lang="ru-RU" sz="1600" dirty="0" smtClean="0"/>
              <a:t> заготовок - </a:t>
            </a:r>
            <a:r>
              <a:rPr lang="ru-RU" sz="1600" dirty="0" err="1" smtClean="0"/>
              <a:t>каркасів</a:t>
            </a:r>
            <a:r>
              <a:rPr lang="ru-RU" sz="1600" dirty="0" smtClean="0"/>
              <a:t>, </a:t>
            </a:r>
            <a:r>
              <a:rPr lang="ru-RU" sz="1600" dirty="0" err="1" smtClean="0"/>
              <a:t>дозволяють</a:t>
            </a:r>
            <a:r>
              <a:rPr lang="ru-RU" sz="1600" dirty="0" smtClean="0"/>
              <a:t> точно </a:t>
            </a:r>
            <a:r>
              <a:rPr lang="ru-RU" sz="1600" dirty="0" err="1" smtClean="0"/>
              <a:t>витримувати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вузлами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6146" name="Picture 2" descr="C:\Users\Администратор\Desktop\#1]\№2\1326414773270091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17" y="1285860"/>
            <a:ext cx="1908183" cy="3574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5764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Техніка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виконання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25689"/>
            <a:ext cx="6143636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 smtClean="0"/>
              <a:t>При </a:t>
            </a:r>
            <a:r>
              <a:rPr lang="ru-RU" sz="1400" dirty="0" err="1" smtClean="0"/>
              <a:t>плетиві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плаский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вузол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плетива</a:t>
            </a:r>
            <a:r>
              <a:rPr lang="ru-RU" sz="1400" dirty="0" smtClean="0"/>
              <a:t>. Є в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назви</a:t>
            </a:r>
            <a:r>
              <a:rPr lang="ru-RU" sz="1400" dirty="0" smtClean="0"/>
              <a:t>: </a:t>
            </a:r>
            <a:r>
              <a:rPr lang="ru-RU" sz="1400" dirty="0" err="1" smtClean="0"/>
              <a:t>подвійний</a:t>
            </a:r>
            <a:r>
              <a:rPr lang="ru-RU" sz="1400" dirty="0" smtClean="0"/>
              <a:t> полуузел, </a:t>
            </a:r>
            <a:r>
              <a:rPr lang="ru-RU" sz="1400" dirty="0" err="1" smtClean="0"/>
              <a:t>квадратний</a:t>
            </a:r>
            <a:r>
              <a:rPr lang="ru-RU" sz="1400" dirty="0" smtClean="0"/>
              <a:t>, обхватывающий.</a:t>
            </a:r>
          </a:p>
          <a:p>
            <a:r>
              <a:rPr lang="ru-RU" sz="1400" dirty="0" err="1" smtClean="0"/>
              <a:t>Перші</a:t>
            </a:r>
            <a:r>
              <a:rPr lang="ru-RU" sz="1400" dirty="0" smtClean="0"/>
              <a:t> </a:t>
            </a:r>
            <a:r>
              <a:rPr lang="ru-RU" sz="1400" dirty="0" err="1" smtClean="0"/>
              <a:t>чотири</a:t>
            </a:r>
            <a:r>
              <a:rPr lang="ru-RU" sz="1400" dirty="0" smtClean="0"/>
              <a:t> </a:t>
            </a:r>
            <a:r>
              <a:rPr lang="ru-RU" sz="1400" dirty="0" err="1" smtClean="0"/>
              <a:t>фази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відповідають</a:t>
            </a:r>
            <a:r>
              <a:rPr lang="ru-RU" sz="1400" dirty="0" smtClean="0"/>
              <a:t> одинарному </a:t>
            </a:r>
            <a:r>
              <a:rPr lang="ru-RU" sz="1400" dirty="0" err="1" smtClean="0"/>
              <a:t>вузлу</a:t>
            </a:r>
            <a:r>
              <a:rPr lang="ru-RU" sz="1400" dirty="0" smtClean="0"/>
              <a:t>, </a:t>
            </a:r>
            <a:r>
              <a:rPr lang="ru-RU" sz="1400" dirty="0" err="1" smtClean="0"/>
              <a:t>далі</a:t>
            </a:r>
            <a:r>
              <a:rPr lang="ru-RU" sz="1400" dirty="0" smtClean="0"/>
              <a:t> нить1 </a:t>
            </a:r>
            <a:r>
              <a:rPr lang="ru-RU" sz="1400" dirty="0" err="1" smtClean="0"/>
              <a:t>взвращается</a:t>
            </a:r>
            <a:r>
              <a:rPr lang="ru-RU" sz="1400" dirty="0" smtClean="0"/>
              <a:t> перед нитями3 </a:t>
            </a:r>
            <a:r>
              <a:rPr lang="ru-RU" sz="1400" dirty="0" err="1" smtClean="0"/>
              <a:t>і</a:t>
            </a:r>
            <a:r>
              <a:rPr lang="ru-RU" sz="1400" dirty="0" smtClean="0"/>
              <a:t> 2 </a:t>
            </a:r>
            <a:r>
              <a:rPr lang="ru-RU" sz="1400" dirty="0" err="1" smtClean="0"/>
              <a:t>наліво</a:t>
            </a:r>
            <a:r>
              <a:rPr lang="ru-RU" sz="1400" dirty="0" smtClean="0"/>
              <a:t>, нить4 </a:t>
            </a:r>
            <a:r>
              <a:rPr lang="ru-RU" sz="1400" dirty="0" err="1" smtClean="0"/>
              <a:t>кладеться</a:t>
            </a:r>
            <a:r>
              <a:rPr lang="ru-RU" sz="1400" dirty="0" smtClean="0"/>
              <a:t> поверх нити1, </a:t>
            </a:r>
            <a:r>
              <a:rPr lang="ru-RU" sz="1400" dirty="0" err="1" smtClean="0"/>
              <a:t>пропускається</a:t>
            </a:r>
            <a:r>
              <a:rPr lang="ru-RU" sz="1400" dirty="0" smtClean="0"/>
              <a:t> за нитями2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протягається</a:t>
            </a:r>
            <a:r>
              <a:rPr lang="ru-RU" sz="1400" dirty="0" smtClean="0"/>
              <a:t> через петлю, </a:t>
            </a:r>
            <a:r>
              <a:rPr lang="ru-RU" sz="1400" dirty="0" err="1" smtClean="0"/>
              <a:t>утворену</a:t>
            </a:r>
            <a:r>
              <a:rPr lang="ru-RU" sz="1400" dirty="0" smtClean="0"/>
              <a:t> справа,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. </a:t>
            </a:r>
            <a:r>
              <a:rPr lang="ru-RU" sz="1400" dirty="0" err="1" smtClean="0"/>
              <a:t>двічі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плететься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одинарний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вузол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Навешивание ниток - у </a:t>
            </a:r>
            <a:r>
              <a:rPr lang="ru-RU" sz="1400" dirty="0" err="1" smtClean="0"/>
              <a:t>вузла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</a:t>
            </a:r>
            <a:r>
              <a:rPr lang="ru-RU" sz="1400" dirty="0" smtClean="0"/>
              <a:t>: </a:t>
            </a:r>
            <a:r>
              <a:rPr lang="ru-RU" sz="1400" dirty="0" err="1" smtClean="0"/>
              <a:t>розширене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чи</a:t>
            </a:r>
            <a:r>
              <a:rPr lang="ru-RU" sz="1400" dirty="0" smtClean="0"/>
              <a:t> растянутое </a:t>
            </a:r>
            <a:r>
              <a:rPr lang="ru-RU" sz="1400" dirty="0" err="1" smtClean="0"/>
              <a:t>кріплення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подвійна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навішення</a:t>
            </a:r>
            <a:r>
              <a:rPr lang="ru-RU" sz="1400" dirty="0" smtClean="0"/>
              <a:t>. Наборный ряд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щільний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не </a:t>
            </a:r>
            <a:r>
              <a:rPr lang="ru-RU" sz="1400" dirty="0" err="1" smtClean="0"/>
              <a:t>просвечиватся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підставу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Спочатку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кріпиться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навпіл</a:t>
            </a:r>
            <a:r>
              <a:rPr lang="ru-RU" sz="1400" dirty="0" smtClean="0"/>
              <a:t> </a:t>
            </a:r>
            <a:r>
              <a:rPr lang="ru-RU" sz="1400" dirty="0" err="1" smtClean="0"/>
              <a:t>нить,затем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кожним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кінцем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робиться</a:t>
            </a:r>
            <a:r>
              <a:rPr lang="ru-RU" sz="1400" dirty="0" smtClean="0"/>
              <a:t> за одним </a:t>
            </a:r>
            <a:r>
              <a:rPr lang="ru-RU" sz="1400" dirty="0" err="1" smtClean="0"/>
              <a:t>гілку</a:t>
            </a:r>
            <a:r>
              <a:rPr lang="ru-RU" sz="1400" dirty="0" smtClean="0"/>
              <a:t>: </a:t>
            </a:r>
            <a:r>
              <a:rPr lang="ru-RU" sz="1400" dirty="0" err="1" smtClean="0"/>
              <a:t>кінець</a:t>
            </a:r>
            <a:r>
              <a:rPr lang="ru-RU" sz="1400" dirty="0" smtClean="0"/>
              <a:t> </a:t>
            </a:r>
            <a:r>
              <a:rPr lang="ru-RU" sz="1400" dirty="0" err="1" smtClean="0"/>
              <a:t>накидається</a:t>
            </a:r>
            <a:r>
              <a:rPr lang="ru-RU" sz="1400" dirty="0" smtClean="0"/>
              <a:t> на основу,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відігнути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витягнути</a:t>
            </a:r>
            <a:r>
              <a:rPr lang="ru-RU" sz="1400" dirty="0" smtClean="0"/>
              <a:t> поверх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виникла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петлі</a:t>
            </a:r>
            <a:r>
              <a:rPr lang="ru-RU" sz="1400" dirty="0" smtClean="0"/>
              <a:t>. </a:t>
            </a:r>
            <a:r>
              <a:rPr lang="ru-RU" sz="1400" dirty="0" err="1" smtClean="0"/>
              <a:t>Перекладинки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залишилися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виворіт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оформлення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оформляється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нижній</a:t>
            </a:r>
            <a:r>
              <a:rPr lang="ru-RU" sz="1400" dirty="0" smtClean="0"/>
              <a:t> край, </a:t>
            </a:r>
            <a:r>
              <a:rPr lang="ru-RU" sz="1400" dirty="0" err="1" smtClean="0"/>
              <a:t>кінці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выравниваюся</a:t>
            </a:r>
            <a:r>
              <a:rPr lang="ru-RU" sz="1400" dirty="0" smtClean="0"/>
              <a:t> способом "бахрома": </a:t>
            </a:r>
            <a:r>
              <a:rPr lang="ru-RU" sz="1400" dirty="0" err="1" smtClean="0"/>
              <a:t>скручені</a:t>
            </a:r>
            <a:r>
              <a:rPr lang="ru-RU" sz="1400" dirty="0" smtClean="0"/>
              <a:t> нитки </a:t>
            </a:r>
            <a:r>
              <a:rPr lang="ru-RU" sz="1400" dirty="0" err="1" smtClean="0"/>
              <a:t>разъеденяются</a:t>
            </a:r>
            <a:r>
              <a:rPr lang="ru-RU" sz="1400" dirty="0" smtClean="0"/>
              <a:t>, расчёсываются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підрізаються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рівній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гардинного полотна, </a:t>
            </a:r>
            <a:r>
              <a:rPr lang="ru-RU" sz="1400" dirty="0" err="1" smtClean="0"/>
              <a:t>створюючи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півкруглі</a:t>
            </a:r>
            <a:r>
              <a:rPr lang="ru-RU" sz="1400" dirty="0" smtClean="0"/>
              <a:t> дуги.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закінчення</a:t>
            </a:r>
            <a:r>
              <a:rPr lang="ru-RU" sz="1400" dirty="0" smtClean="0"/>
              <a:t> способу "бахрома" </a:t>
            </a:r>
            <a:r>
              <a:rPr lang="ru-RU" sz="1400" dirty="0" err="1" smtClean="0"/>
              <a:t>виріб</a:t>
            </a:r>
            <a:r>
              <a:rPr lang="ru-RU" sz="1400" dirty="0" smtClean="0"/>
              <a:t> отпаривают через </a:t>
            </a:r>
            <a:r>
              <a:rPr lang="ru-RU" sz="1400" dirty="0" err="1" smtClean="0"/>
              <a:t>многогслойную</a:t>
            </a:r>
            <a:r>
              <a:rPr lang="ru-RU" sz="1400" dirty="0" smtClean="0"/>
              <a:t> марлю </a:t>
            </a:r>
            <a:r>
              <a:rPr lang="ru-RU" sz="1400" dirty="0" err="1" smtClean="0"/>
              <a:t>праскою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усуваються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деформації</a:t>
            </a:r>
            <a:r>
              <a:rPr lang="ru-RU" sz="1400" dirty="0" smtClean="0"/>
              <a:t> плетёного полотна.</a:t>
            </a:r>
          </a:p>
          <a:p>
            <a:r>
              <a:rPr lang="ru-RU" sz="1400" dirty="0" err="1" smtClean="0"/>
              <a:t>Готову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виріб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вивішується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віконних</a:t>
            </a:r>
            <a:r>
              <a:rPr lang="ru-RU" sz="1400" dirty="0" smtClean="0"/>
              <a:t> проёмах </a:t>
            </a:r>
            <a:r>
              <a:rPr lang="ru-RU" sz="1400" dirty="0" err="1" smtClean="0"/>
              <a:t>майстерні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різьби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дерева.</a:t>
            </a:r>
            <a:endParaRPr lang="ru-RU" sz="1400" dirty="0"/>
          </a:p>
        </p:txBody>
      </p:sp>
      <p:pic>
        <p:nvPicPr>
          <p:cNvPr id="7170" name="Picture 2" descr="C:\Users\Администратор\Desktop\#1]\№2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159463" y="2555785"/>
            <a:ext cx="4897303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7928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Матеріали й інструменти.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285860"/>
            <a:ext cx="6215090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Робота </a:t>
            </a:r>
            <a:r>
              <a:rPr lang="ru-RU" dirty="0" err="1" smtClean="0"/>
              <a:t>знадобиться</a:t>
            </a:r>
            <a:r>
              <a:rPr lang="ru-RU" dirty="0" smtClean="0"/>
              <a:t>: </a:t>
            </a:r>
            <a:r>
              <a:rPr lang="ru-RU" dirty="0" err="1" smtClean="0"/>
              <a:t>спеціальна</a:t>
            </a:r>
            <a:r>
              <a:rPr lang="ru-RU" dirty="0" smtClean="0"/>
              <a:t> подушка, шпильки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більшими</a:t>
            </a:r>
            <a:r>
              <a:rPr lang="ru-RU" dirty="0" smtClean="0"/>
              <a:t> на головками, </a:t>
            </a:r>
            <a:r>
              <a:rPr lang="ru-RU" dirty="0" err="1" smtClean="0"/>
              <a:t>ножиці</a:t>
            </a:r>
            <a:r>
              <a:rPr lang="ru-RU" dirty="0" smtClean="0"/>
              <a:t>, сантиметровая </a:t>
            </a:r>
            <a:r>
              <a:rPr lang="ru-RU" dirty="0" err="1" smtClean="0"/>
              <a:t>стрічка</a:t>
            </a:r>
            <a:r>
              <a:rPr lang="ru-RU" dirty="0" smtClean="0"/>
              <a:t>, </a:t>
            </a:r>
            <a:r>
              <a:rPr lang="ru-RU" dirty="0" err="1" smtClean="0"/>
              <a:t>в'язальні</a:t>
            </a:r>
            <a:r>
              <a:rPr lang="ru-RU" dirty="0" smtClean="0"/>
              <a:t> </a:t>
            </a:r>
            <a:r>
              <a:rPr lang="ru-RU" dirty="0" err="1" smtClean="0"/>
              <a:t>гачки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, шило,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 неправильно </a:t>
            </a:r>
            <a:r>
              <a:rPr lang="ru-RU" dirty="0" err="1" smtClean="0"/>
              <a:t>затягнутих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струбцины - </a:t>
            </a:r>
            <a:r>
              <a:rPr lang="ru-RU" dirty="0" err="1" smtClean="0"/>
              <a:t>приспособлние</a:t>
            </a:r>
            <a:r>
              <a:rPr lang="ru-RU" dirty="0" smtClean="0"/>
              <a:t> типу </a:t>
            </a:r>
            <a:r>
              <a:rPr lang="ru-RU" dirty="0" err="1" smtClean="0"/>
              <a:t>лещат</a:t>
            </a:r>
            <a:r>
              <a:rPr lang="ru-RU" dirty="0" smtClean="0"/>
              <a:t>. З </a:t>
            </a:r>
            <a:r>
              <a:rPr lang="ru-RU" dirty="0" err="1" smtClean="0"/>
              <a:t>іншого</a:t>
            </a:r>
            <a:r>
              <a:rPr lang="ru-RU" dirty="0" smtClean="0"/>
              <a:t> боку, </a:t>
            </a:r>
            <a:r>
              <a:rPr lang="ru-RU" dirty="0" err="1" smtClean="0"/>
              <a:t>знадобляться</a:t>
            </a:r>
            <a:r>
              <a:rPr lang="ru-RU" dirty="0" smtClean="0"/>
              <a:t> </a:t>
            </a:r>
            <a:r>
              <a:rPr lang="ru-RU" dirty="0" err="1" smtClean="0"/>
              <a:t>важки</a:t>
            </a:r>
            <a:r>
              <a:rPr lang="ru-RU" dirty="0" smtClean="0"/>
              <a:t> для </a:t>
            </a:r>
            <a:r>
              <a:rPr lang="ru-RU" dirty="0" err="1" smtClean="0"/>
              <a:t>витягування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вирівнювання</a:t>
            </a:r>
            <a:r>
              <a:rPr lang="ru-RU" dirty="0" smtClean="0"/>
              <a:t> плетёных </a:t>
            </a:r>
            <a:r>
              <a:rPr lang="ru-RU" dirty="0" err="1" smtClean="0"/>
              <a:t>виробів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Робоча</a:t>
            </a:r>
            <a:r>
              <a:rPr lang="ru-RU" dirty="0" smtClean="0"/>
              <a:t> основу </a:t>
            </a:r>
            <a:r>
              <a:rPr lang="ru-RU" dirty="0" err="1" smtClean="0"/>
              <a:t>кріплення</a:t>
            </a:r>
            <a:r>
              <a:rPr lang="ru-RU" dirty="0" smtClean="0"/>
              <a:t> ниток - </a:t>
            </a:r>
            <a:r>
              <a:rPr lang="ru-RU" dirty="0" err="1" smtClean="0"/>
              <a:t>стійка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жорстка</a:t>
            </a:r>
            <a:r>
              <a:rPr lang="ru-RU" dirty="0" smtClean="0"/>
              <a:t> подушка - </a:t>
            </a:r>
            <a:r>
              <a:rPr lang="ru-RU" dirty="0" err="1" smtClean="0"/>
              <a:t>це</a:t>
            </a:r>
            <a:r>
              <a:rPr lang="ru-RU" dirty="0" smtClean="0"/>
              <a:t> перший </a:t>
            </a:r>
            <a:r>
              <a:rPr lang="ru-RU" dirty="0" err="1" smtClean="0"/>
              <a:t>помічник</a:t>
            </a:r>
            <a:r>
              <a:rPr lang="ru-RU" dirty="0" smtClean="0"/>
              <a:t>. Чим вона </a:t>
            </a:r>
            <a:r>
              <a:rPr lang="ru-RU" dirty="0" err="1" smtClean="0"/>
              <a:t>зручніше</a:t>
            </a:r>
            <a:r>
              <a:rPr lang="ru-RU" dirty="0" smtClean="0"/>
              <a:t>, то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на лад робота.</a:t>
            </a:r>
          </a:p>
          <a:p>
            <a:r>
              <a:rPr lang="ru-RU" dirty="0" smtClean="0"/>
              <a:t>Разновидностей </a:t>
            </a:r>
            <a:r>
              <a:rPr lang="ru-RU" dirty="0" err="1" smtClean="0"/>
              <a:t>подушок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замінників</a:t>
            </a:r>
            <a:r>
              <a:rPr lang="ru-RU" dirty="0" smtClean="0"/>
              <a:t>.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старовинної</a:t>
            </a:r>
            <a:r>
              <a:rPr lang="ru-RU" dirty="0" smtClean="0"/>
              <a:t> </a:t>
            </a:r>
            <a:r>
              <a:rPr lang="ru-RU" dirty="0" err="1" smtClean="0"/>
              <a:t>традиційної</a:t>
            </a:r>
            <a:r>
              <a:rPr lang="ru-RU" dirty="0" smtClean="0"/>
              <a:t> подушки </a:t>
            </a:r>
            <a:r>
              <a:rPr lang="ru-RU" dirty="0" err="1" smtClean="0"/>
              <a:t>зі</a:t>
            </a:r>
            <a:r>
              <a:rPr lang="ru-RU" dirty="0" smtClean="0"/>
              <a:t> струбцинами, </a:t>
            </a:r>
            <a:r>
              <a:rPr lang="ru-RU" dirty="0" err="1" smtClean="0"/>
              <a:t>набитої</a:t>
            </a:r>
            <a:r>
              <a:rPr lang="ru-RU" dirty="0" smtClean="0"/>
              <a:t> </a:t>
            </a:r>
            <a:r>
              <a:rPr lang="ru-RU" dirty="0" err="1" smtClean="0"/>
              <a:t>тирсою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піском</a:t>
            </a:r>
            <a:r>
              <a:rPr lang="ru-RU" dirty="0" smtClean="0"/>
              <a:t>,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дошкою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пінопласту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м'якого</a:t>
            </a:r>
            <a:r>
              <a:rPr lang="ru-RU" dirty="0" smtClean="0"/>
              <a:t> дерева. Годиться </a:t>
            </a:r>
            <a:r>
              <a:rPr lang="ru-RU" dirty="0" err="1" smtClean="0"/>
              <a:t>і</a:t>
            </a:r>
            <a:r>
              <a:rPr lang="ru-RU" dirty="0" smtClean="0"/>
              <a:t> шматок </a:t>
            </a:r>
            <a:r>
              <a:rPr lang="ru-RU" dirty="0" err="1" smtClean="0"/>
              <a:t>фанери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25х40 див, 30х15см, 35х50см. Там </a:t>
            </a:r>
            <a:r>
              <a:rPr lang="ru-RU" dirty="0" err="1" smtClean="0"/>
              <a:t>кладуть</a:t>
            </a:r>
            <a:r>
              <a:rPr lang="ru-RU" dirty="0" smtClean="0"/>
              <a:t> шар поролону, </a:t>
            </a:r>
            <a:r>
              <a:rPr lang="ru-RU" dirty="0" err="1" smtClean="0"/>
              <a:t>повсті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вати</a:t>
            </a:r>
            <a:r>
              <a:rPr lang="ru-RU" dirty="0" smtClean="0"/>
              <a:t> </a:t>
            </a:r>
            <a:r>
              <a:rPr lang="ru-RU" dirty="0" err="1" smtClean="0"/>
              <a:t>завтовшки</a:t>
            </a:r>
            <a:r>
              <a:rPr lang="ru-RU" dirty="0" smtClean="0"/>
              <a:t> 4-6см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обтягають</a:t>
            </a:r>
            <a:r>
              <a:rPr lang="ru-RU" dirty="0" smtClean="0"/>
              <a:t> сукном. </a:t>
            </a:r>
            <a:r>
              <a:rPr lang="ru-RU" dirty="0" err="1" smtClean="0"/>
              <a:t>Іноді</a:t>
            </a:r>
            <a:r>
              <a:rPr lang="ru-RU" dirty="0" smtClean="0"/>
              <a:t> для </a:t>
            </a:r>
            <a:r>
              <a:rPr lang="ru-RU" dirty="0" err="1" smtClean="0"/>
              <a:t>кріплення</a:t>
            </a:r>
            <a:r>
              <a:rPr lang="ru-RU" dirty="0" smtClean="0"/>
              <a:t> ниток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спинку </a:t>
            </a:r>
            <a:r>
              <a:rPr lang="ru-RU" dirty="0" err="1" smtClean="0"/>
              <a:t>м'якого</a:t>
            </a:r>
            <a:r>
              <a:rPr lang="ru-RU" dirty="0" smtClean="0"/>
              <a:t> </a:t>
            </a:r>
            <a:r>
              <a:rPr lang="ru-RU" dirty="0" err="1" smtClean="0"/>
              <a:t>стільця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крісла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Users\Администратор\Desktop\#1]\№2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214422"/>
            <a:ext cx="278605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Презентації\Фони\23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7928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Матеріали й інструменти.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2071678"/>
            <a:ext cx="6715124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Булавки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плетива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тримають</a:t>
            </a:r>
            <a:r>
              <a:rPr lang="ru-RU" sz="2000" dirty="0" smtClean="0"/>
              <a:t> б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руками, вколовши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краю подушки. Ними </a:t>
            </a:r>
            <a:r>
              <a:rPr lang="ru-RU" sz="2000" dirty="0" err="1" smtClean="0"/>
              <a:t>фіксують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окремі</a:t>
            </a:r>
            <a:r>
              <a:rPr lang="ru-RU" sz="2000" dirty="0" smtClean="0"/>
              <a:t> </a:t>
            </a:r>
            <a:r>
              <a:rPr lang="ru-RU" sz="2000" dirty="0" err="1" smtClean="0"/>
              <a:t>вузли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фрагменти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надають</a:t>
            </a:r>
            <a:r>
              <a:rPr lang="ru-RU" sz="2000" dirty="0" smtClean="0"/>
              <a:t> форму плетёному полотну. Булавки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зацікавленими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загубилися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полотні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досить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міцними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зігнулися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При </a:t>
            </a:r>
            <a:r>
              <a:rPr lang="ru-RU" sz="2000" dirty="0" err="1" smtClean="0"/>
              <a:t>плетиві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абажурів</a:t>
            </a:r>
            <a:r>
              <a:rPr lang="ru-RU" sz="2000" dirty="0" smtClean="0"/>
              <a:t>, кашпо, </a:t>
            </a:r>
            <a:r>
              <a:rPr lang="ru-RU" sz="2000" dirty="0" err="1" smtClean="0"/>
              <a:t>сумочок</a:t>
            </a:r>
            <a:r>
              <a:rPr lang="ru-RU" sz="2000" dirty="0" smtClean="0"/>
              <a:t>, </a:t>
            </a:r>
            <a:r>
              <a:rPr lang="ru-RU" sz="2000" dirty="0" err="1" smtClean="0"/>
              <a:t>іграшок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різноманітні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конструктивні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деталі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Вибору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плетива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приділяється</a:t>
            </a:r>
            <a:r>
              <a:rPr lang="ru-RU" sz="2000" dirty="0" smtClean="0"/>
              <a:t> велика </a:t>
            </a:r>
            <a:r>
              <a:rPr lang="ru-RU" sz="2000" dirty="0" err="1" smtClean="0"/>
              <a:t>увагу</a:t>
            </a:r>
            <a:r>
              <a:rPr lang="ru-RU" sz="2000" dirty="0" smtClean="0"/>
              <a:t>. Вони </a:t>
            </a:r>
            <a:r>
              <a:rPr lang="ru-RU" sz="2000" dirty="0" err="1" smtClean="0"/>
              <a:t>повинні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темі</a:t>
            </a:r>
            <a:r>
              <a:rPr lang="ru-RU" sz="2000" dirty="0" smtClean="0"/>
              <a:t>, бути </a:t>
            </a:r>
            <a:r>
              <a:rPr lang="ru-RU" sz="2000" dirty="0" err="1" smtClean="0"/>
              <a:t>хрошего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міцним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податлевым.лучше</a:t>
            </a:r>
            <a:r>
              <a:rPr lang="ru-RU" sz="2000" dirty="0" smtClean="0"/>
              <a:t> </a:t>
            </a:r>
            <a:r>
              <a:rPr lang="ru-RU" sz="2000" dirty="0" err="1" smtClean="0"/>
              <a:t>всього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мети </a:t>
            </a:r>
            <a:r>
              <a:rPr lang="ru-RU" sz="2000" dirty="0" err="1" smtClean="0"/>
              <a:t>природні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матеріали</a:t>
            </a:r>
            <a:r>
              <a:rPr lang="ru-RU" sz="2000" dirty="0" smtClean="0"/>
              <a:t>,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як лён, </a:t>
            </a:r>
            <a:r>
              <a:rPr lang="ru-RU" sz="2000" dirty="0" err="1" smtClean="0"/>
              <a:t>джгут</a:t>
            </a:r>
            <a:r>
              <a:rPr lang="ru-RU" sz="2000" dirty="0" smtClean="0"/>
              <a:t>, </a:t>
            </a:r>
            <a:r>
              <a:rPr lang="ru-RU" sz="2000" dirty="0" err="1" smtClean="0"/>
              <a:t>бавовну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9218" name="Picture 2" descr="C:\Users\Администратор\Desktop\#1]\№2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785926"/>
            <a:ext cx="2143108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1345</Words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Zhidachin Andriy</dc:creator>
  <cp:lastModifiedBy>BEST</cp:lastModifiedBy>
  <cp:revision>6</cp:revision>
  <dcterms:created xsi:type="dcterms:W3CDTF">2014-12-09T19:39:12Z</dcterms:created>
  <dcterms:modified xsi:type="dcterms:W3CDTF">2015-02-22T17:08:36Z</dcterms:modified>
</cp:coreProperties>
</file>