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3117-C3AF-4C7A-8A60-6593680285F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C29AE-F143-458C-BDB3-5F78BA8BD0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svoy-style.com.ua/images/art_000_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642918"/>
            <a:ext cx="3143271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643314"/>
            <a:ext cx="9144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Модели оружия украинского производства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4290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Роботу виконав Жидков Олександр, учень 11 класу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upload.wikimedia.org/wikipedia/commons/thumb/0/0f/Outline_of_Ukraine.svg/1280px-Outline_of_Ukrain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4286280" cy="2883193"/>
          </a:xfrm>
          <a:prstGeom prst="rect">
            <a:avLst/>
          </a:prstGeom>
          <a:noFill/>
        </p:spPr>
      </p:pic>
      <p:pic>
        <p:nvPicPr>
          <p:cNvPr id="18440" name="Picture 8" descr="http://www.uzhgorod.ws/grafica/simvo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429264"/>
            <a:ext cx="4214842" cy="9239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Бронеавтомобиль </a:t>
            </a:r>
            <a:r>
              <a:rPr lang="ru-RU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Дозор-Б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abd6c59c22df614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4643438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00628" y="1285860"/>
            <a:ext cx="41433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Дозор-Б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еще одна разработка Киевского бронетанкового завода.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Бронемобиль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предназначен для перевозки личного состава подразделений к полю боя и огневой поддержке их на поле боя при спешивании, а также для перевозки грузов в условиях возможного применения стрелкового оружия и оружия массового поражения (ОМП).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929198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Дозор-Б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эффективно использоваться для оснащения специальных подразделений вооруженных сил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быстрого реагирования и военной полиции) при выполнении ими разведывательных, дозорных, а также миротворческих операций.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Бронированная разведывательно-дозорная машина Хазар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123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071678"/>
            <a:ext cx="4549296" cy="27449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64305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Модернизированный вариант машины БРДМ-2 - Хазар двухосная, со всеми ведущими колесами, плавающая машина, владеет высокими динамическими качествами, большим запасом хода, повышенной проходимостью, способная с ходу преодолевать водные преграды, оборудована мощным дизельным двигателем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Iveco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дополнительными колесами, позволяющим преодолевать траншеи, окопы.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00702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Производство Николаевского бронетанкового завода. Предназначена для ведения разведки боем и огневой поддержки механизированных подразделений. Может быть оборудована разными типами вооружения.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Гранатомет ГР-1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3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5984" y="928670"/>
            <a:ext cx="5000660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357562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Производитель: Государственное предприятие Житомирский бронетанковый завод. Гранатомет ГР-1 Житомирского бронетанкового завода предназначен для поражения незащищенной живой силы противника, расположенной как на открытой местности, так и по преградами. Используется для ведения навесного огня и высокоэффективное средство огневого накрытия живой силы противника, как на открытой местности, так и по обратными скатами высот и другими подобными препятствиями. Также устанавливается на современную боевую технику - БМП-1М, БТР-3Е1, БТР-4, башенный модуль КБА-105ТБ и другие боевые машины и модули.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Альта (ПТУР)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alt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3889" r="17929"/>
          <a:stretch>
            <a:fillRect/>
          </a:stretch>
        </p:blipFill>
        <p:spPr bwMode="auto">
          <a:xfrm>
            <a:off x="428596" y="1142984"/>
            <a:ext cx="3857652" cy="3417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4714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украинская противотанковая управляемая ракета классов воздух-поверхность и поверхность-поверхность с комбинированным наведением, реализующим принцип выстрелил и забыл. Такое решение позволяет поражать практически любую цель, в том числе, не обладающей достаточной контрастностью на фоне местности.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2"/>
            <a:ext cx="871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 с ракетой Альта может устанавливаться на вертолет, бронетехнику или катер. ПТУР Альта впервые была представлена на выставке вооружений IDEX-2007. Данная ракета является совместной разработкой КБ Луч и ГАХГ Артем.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КМ 7,62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km_chrome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5486400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86446" y="1071546"/>
            <a:ext cx="30718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КМ-7,62 - пулемет, разработанный в Украине на заводе Маяк по схеме пулемета ПКМ. В КМ значительно снизился вес и повысилось удобство эксплуатации, по сравнению с начальным пулеметом Калашникова. Вес пулемета была уменьшена на 1,5 кг.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857760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Предназначен для вооружения военных подразделений и подразделений специального назначения. Скорострельность - 650 выстрелов в минуту, прицельная дальность – 1500 метров.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Форт-14ТП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b84763000854ce585258b123cae1cfa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86380" y="857232"/>
            <a:ext cx="3571900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000108"/>
            <a:ext cx="55721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Украинский пистолет Форт-14ТП объединяет в себе точность, надежность, простоту эксплуатации. Отличительной особенностью пистолета является неподвижный легкосъемный ствол и сбалансированная конструкция. Благодаря удлиненному стволу и увеличенной линии прицеливания, он остается точным даже при интенсивной стрельбе. Как утверждает производитель, именно поэтому Форт-14ТП выбор многих спецподразделений.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7200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 состоит из пистолета Форт-14ТП, тактического фонаря ЛТ-6А и устройства снижения уровня звука выстрела Форт-4 и дополнительно может быть укомплектован магазином увеличенной емкости. Производство - Казенное научно-производственное объединение Форт МВД Украины.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Баллистическая межконтинентальная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Ракета РС-20 Сатана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59417_155734417787745_7181827_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928934"/>
            <a:ext cx="4114246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00562" y="2500306"/>
            <a:ext cx="4643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Считается лучшим стратегическим вооружением в мире.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разработана днепропетровским Конструкторским бюро Южное им. М.К.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Янгеля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1973 году и принята на вооружение в 1975-м.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РС-20 может доставлять до 10 боевых частей на дальность, превышающую 10 тыс. км.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целями являются укрепленные объекты, такие как пусковые шахты и командные пункты.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Ракетный комплекс Сапсан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Фото: wikipedia.or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8868"/>
            <a:ext cx="4051300" cy="276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235743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Украинский проект многофункционального мобильного ракетного комплекса, в котором в качестве средств поражения предлагалось использовать оперативно тактические, зенитные и противокорабельные ракеты. Совет безопасности Украины принял решение о начале разработки этого комплекса в 2007 году.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Станция радиотехнической разведки Кольчуга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Фото: wikipedia.or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3286148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2071678"/>
            <a:ext cx="5214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Украинская автоматизированная станция пассивной радиотехнической разведки. Серийное производство начато в 1987 году. Мобильная станция Кольчуга базируется на двух шасси КрАЗ-260.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пуска в производство продолжались разработки, которые были завершены в 2000 году. В 2001 году новая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Кольчуга-М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была принята на вооружение Украины. В разработке новой версии Кольчуги участвовали несколько украинских предприятий. В 2004 году изделие Кольчуга было удостоено Государственной премии Украины.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Военно-транспортный самолет короткого взлета и посадки АН-70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dsc3322_610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643050"/>
            <a:ext cx="5391150" cy="32789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1643050"/>
            <a:ext cx="35718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Среднемагистральный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грузовой (оперативно-тактический, военно-транспортный) самолет нового поколения, разработанный киевской АНТК Антонов. Предназначался для замены морально и технически устаревшего Ан-12. Совершил первый полет в декабре 1994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26784"/>
            <a:ext cx="89297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самолет способен перевозить практически всю десантную технику и вооружение общей массой 35-47 т. Может осуществлять воздушное десантирование до 110 человек личного состава и техники, 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моногрузов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массой до 21 т. В нем свободно размещаются 300 солдат с личным оружием, или 206 раненых и больных.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Десантный корабль на воздушной подушке амфибийного типа проекта 958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b792fa251483b58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4214841" cy="27860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1431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Сфера назначения - прием с оборудованного либо не оборудованного берега боевой техники и личного состава передовых отрядов морских десантов, перевозки их морем, высадки на не оборудовано побережья и огневой поддержки. Производитель - Феодосийская судостроительная компания Море.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214950"/>
            <a:ext cx="857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Украине планировалось построить два корабля МДК пр. 958 Бизон, еще два корабля будут построены в Китае. В 2013 году первый такой корабль был спущен на воду, загружен на транспортное судно, и отправлен в Китай.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Основной Боевой танк БМ Булат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c25738d5325d319d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928802"/>
            <a:ext cx="4791073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2357430"/>
            <a:ext cx="4000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Производитель: Государственное предприятие Завод имени В. А. Малышева. Булат является результатом модернизации танка Т-64Б. Целью модернизации является доведение боевых и технических характеристик танка до современного уровня.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8638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Используется для поддержки военнослужащих во время проведения боя, преодоления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многоэшелированного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боевого редута противника, преодоления водных преград и заболоченной местности, быстрого реагирования на контрнаступление противника и выполнения других целей.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Бронетранспортер БТР-4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ec50a8d304a84f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5214974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1357298"/>
            <a:ext cx="35718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Бронетранспортер произведен на ГП Харьковское конструкторское бюро по машиностроению имени А. А. Морозова. Предназначен для транспортировки личного состава мотострелковых подразделений и их огневой поддержки в бою. БТР используется для оснащения подразделений способных вести боевые действия в различных условиях, в том числе в условиях применения противником оружия массового поражения.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Самоходный миномет калибра 120мм БТР-3М2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38404036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071678"/>
            <a:ext cx="3653316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2859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бронетранспортер также создан на Киевском бронетанковом заводе. Предназначен для непосредственной огневой поддержки пехотных подразделений, способен следовать за танками, сходу преодолевать окопы, траншеи и водные преграды.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8632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может применяться для ведения боевых действий в наступлении и обороне для решения следующих задач: подавление огневых точек; поражения живой силы противника, разрушение проволочных заграждений, уничтожение материальной части противника, расположенной за укрытиями, недоступными для настольного стрелкового и артиллерийского огня, а также расположенных открыто.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1055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</dc:creator>
  <cp:lastModifiedBy>Alexandr</cp:lastModifiedBy>
  <cp:revision>5</cp:revision>
  <dcterms:created xsi:type="dcterms:W3CDTF">2015-02-01T20:19:59Z</dcterms:created>
  <dcterms:modified xsi:type="dcterms:W3CDTF">2015-02-01T21:05:37Z</dcterms:modified>
</cp:coreProperties>
</file>