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2" r:id="rId7"/>
    <p:sldId id="265" r:id="rId8"/>
    <p:sldId id="264" r:id="rId9"/>
    <p:sldId id="268" r:id="rId10"/>
    <p:sldId id="266" r:id="rId11"/>
    <p:sldId id="269" r:id="rId12"/>
    <p:sldId id="271" r:id="rId13"/>
    <p:sldId id="270" r:id="rId14"/>
    <p:sldId id="267" r:id="rId15"/>
    <p:sldId id="272" r:id="rId16"/>
    <p:sldId id="274" r:id="rId17"/>
    <p:sldId id="276" r:id="rId18"/>
    <p:sldId id="275" r:id="rId19"/>
    <p:sldId id="277" r:id="rId20"/>
    <p:sldId id="273" r:id="rId21"/>
    <p:sldId id="278" r:id="rId22"/>
    <p:sldId id="279" r:id="rId23"/>
    <p:sldId id="282" r:id="rId24"/>
    <p:sldId id="281" r:id="rId25"/>
    <p:sldId id="284" r:id="rId26"/>
    <p:sldId id="283" r:id="rId27"/>
    <p:sldId id="280" r:id="rId28"/>
    <p:sldId id="286" r:id="rId29"/>
    <p:sldId id="285" r:id="rId30"/>
    <p:sldId id="287" r:id="rId31"/>
    <p:sldId id="289" r:id="rId32"/>
    <p:sldId id="288" r:id="rId33"/>
    <p:sldId id="291" r:id="rId34"/>
    <p:sldId id="290" r:id="rId35"/>
    <p:sldId id="292" r:id="rId36"/>
    <p:sldId id="261" r:id="rId37"/>
    <p:sldId id="293"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54" y="-3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D042FB-4015-4D1F-A231-98B7293D6492}" type="datetimeFigureOut">
              <a:rPr lang="ru-RU" smtClean="0"/>
              <a:pPr/>
              <a:t>05.12.2011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7DC62F6-55D6-4668-92EE-3EBDC8DCE323}"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042FB-4015-4D1F-A231-98B7293D6492}" type="datetimeFigureOut">
              <a:rPr lang="ru-RU" smtClean="0"/>
              <a:pPr/>
              <a:t>05.12.2011</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C62F6-55D6-4668-92EE-3EBDC8DCE323}"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tv.ua/news/6087/" TargetMode="External"/><Relationship Id="rId3" Type="http://schemas.openxmlformats.org/officeDocument/2006/relationships/hyperlink" Target="http://uk.wikipedia.org/wiki/&#1050;&#1110;&#1085;&#1077;&#1084;&#1072;&#1090;&#1086;&#1075;&#1088;&#1072;&#1092;" TargetMode="External"/><Relationship Id="rId7" Type="http://schemas.openxmlformats.org/officeDocument/2006/relationships/hyperlink" Target="http://www.zlatoshveika.com/t1403-topic" TargetMode="Externa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kinoerror.narod.ru/Sovok/monstr3119.htm" TargetMode="External"/><Relationship Id="rId5" Type="http://schemas.openxmlformats.org/officeDocument/2006/relationships/hyperlink" Target="http://www.kinorozvutok.ho.ua/kinotexnika.html" TargetMode="External"/><Relationship Id="rId4" Type="http://schemas.openxmlformats.org/officeDocument/2006/relationships/hyperlink" Target="http://www.bc-mp.com/" TargetMode="External"/><Relationship Id="rId9" Type="http://schemas.openxmlformats.org/officeDocument/2006/relationships/hyperlink" Target="http://www.isdance.ru/index.php?option=com_content&amp;view=article&amp;id=192&amp;Itemid=102"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aphorism-list.com/tema.php?page=kino&amp;tktema=kino" TargetMode="External"/><Relationship Id="rId3" Type="http://schemas.openxmlformats.org/officeDocument/2006/relationships/hyperlink" Target="http://www.youtube.com/watch?v=Qk8bPVF-wl4" TargetMode="External"/><Relationship Id="rId7" Type="http://schemas.openxmlformats.org/officeDocument/2006/relationships/hyperlink" Target="http://pereklad.online.ua/russko-ukrainskiy/" TargetMode="Externa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www.google.ru/search" TargetMode="External"/><Relationship Id="rId5" Type="http://schemas.openxmlformats.org/officeDocument/2006/relationships/hyperlink" Target="http://ru.savefrom.net/1-&#1073;&#1099;&#1089;&#1090;&#1088;&#1099;&#1081;-&#1089;&#1087;&#1086;&#1089;&#1086;&#1073;-&#1089;&#1082;&#1072;&#1095;&#1072;&#1090;&#1100;-&#1089;-youtube/" TargetMode="External"/><Relationship Id="rId4" Type="http://schemas.openxmlformats.org/officeDocument/2006/relationships/hyperlink" Target="http://www.youtube.com/watch?v=-LLlH3BJaS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51720" y="0"/>
            <a:ext cx="6984776" cy="3600451"/>
          </a:xfrm>
        </p:spPr>
        <p:txBody>
          <a:bodyPr>
            <a:normAutofit/>
          </a:bodyPr>
          <a:lstStyle/>
          <a:p>
            <a:r>
              <a:rPr lang="uk-UA" sz="9600" b="1" dirty="0" smtClean="0">
                <a:solidFill>
                  <a:schemeClr val="bg1"/>
                </a:solidFill>
              </a:rPr>
              <a:t>Все цікаве про кіно</a:t>
            </a:r>
            <a:endParaRPr lang="ru-RU" sz="9600" b="1" dirty="0">
              <a:solidFill>
                <a:schemeClr val="bg1"/>
              </a:solidFill>
            </a:endParaRPr>
          </a:p>
        </p:txBody>
      </p:sp>
      <p:sp>
        <p:nvSpPr>
          <p:cNvPr id="3" name="Подзаголовок 2"/>
          <p:cNvSpPr>
            <a:spLocks noGrp="1"/>
          </p:cNvSpPr>
          <p:nvPr>
            <p:ph type="subTitle" idx="1"/>
          </p:nvPr>
        </p:nvSpPr>
        <p:spPr>
          <a:xfrm>
            <a:off x="2483768" y="4941168"/>
            <a:ext cx="6400800" cy="1752600"/>
          </a:xfrm>
        </p:spPr>
        <p:txBody>
          <a:bodyPr>
            <a:noAutofit/>
          </a:bodyPr>
          <a:lstStyle/>
          <a:p>
            <a:r>
              <a:rPr lang="uk-UA" sz="3600" dirty="0" smtClean="0">
                <a:solidFill>
                  <a:schemeClr val="bg1"/>
                </a:solidFill>
                <a:latin typeface="Monotype Corsiva" pitchFamily="66" charset="0"/>
              </a:rPr>
              <a:t>Підготувала </a:t>
            </a:r>
          </a:p>
          <a:p>
            <a:r>
              <a:rPr lang="uk-UA" sz="3600" dirty="0" smtClean="0">
                <a:solidFill>
                  <a:schemeClr val="bg1"/>
                </a:solidFill>
                <a:latin typeface="Monotype Corsiva" pitchFamily="66" charset="0"/>
              </a:rPr>
              <a:t>Учениця 9-Б класу</a:t>
            </a:r>
          </a:p>
          <a:p>
            <a:r>
              <a:rPr lang="uk-UA" sz="3600" dirty="0" smtClean="0">
                <a:solidFill>
                  <a:schemeClr val="bg1"/>
                </a:solidFill>
                <a:latin typeface="Monotype Corsiva" pitchFamily="66" charset="0"/>
              </a:rPr>
              <a:t>Брикова Ганна</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to="" calcmode="lin" valueType="num">
                                      <p:cBhvr>
                                        <p:cTn id="15" dur="1" fill="hold"/>
                                        <p:tgtEl>
                                          <p:spTgt spid="3">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to="" calcmode="lin" valueType="num">
                                      <p:cBhvr>
                                        <p:cTn id="18"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rmAutofit fontScale="90000"/>
          </a:bodyPr>
          <a:lstStyle/>
          <a:p>
            <a:r>
              <a:rPr lang="uk-UA" sz="6000" b="1" dirty="0" smtClean="0">
                <a:solidFill>
                  <a:schemeClr val="bg1"/>
                </a:solidFill>
              </a:rPr>
              <a:t>Д`Артаньян і три мушкетера</a:t>
            </a:r>
            <a:endParaRPr lang="ru-RU" sz="6000" b="1" dirty="0">
              <a:solidFill>
                <a:schemeClr val="bg1"/>
              </a:solidFill>
            </a:endParaRPr>
          </a:p>
        </p:txBody>
      </p:sp>
      <p:sp>
        <p:nvSpPr>
          <p:cNvPr id="5" name="Содержимое 4"/>
          <p:cNvSpPr>
            <a:spLocks noGrp="1"/>
          </p:cNvSpPr>
          <p:nvPr>
            <p:ph sz="half" idx="1"/>
          </p:nvPr>
        </p:nvSpPr>
        <p:spPr>
          <a:xfrm>
            <a:off x="0" y="908720"/>
            <a:ext cx="4495800" cy="5949280"/>
          </a:xfrm>
        </p:spPr>
        <p:txBody>
          <a:bodyPr>
            <a:normAutofit/>
          </a:bodyPr>
          <a:lstStyle/>
          <a:p>
            <a:pPr>
              <a:buNone/>
            </a:pPr>
            <a:r>
              <a:rPr lang="ru-RU" dirty="0" smtClean="0"/>
              <a:t>    </a:t>
            </a:r>
            <a:r>
              <a:rPr lang="ru-RU" sz="3200" b="1" dirty="0" smtClean="0">
                <a:solidFill>
                  <a:srgbClr val="002060"/>
                </a:solidFill>
                <a:latin typeface="Monotype Corsiva" pitchFamily="66" charset="0"/>
              </a:rPr>
              <a:t>Після бійки з гвардійцями мушкетерів викликали «на килим» до короля. Побачивши Його Величності у бідного гасконца, схоже, волосся на голові заворушилося. Інакше як пояснити, що на загальних планах шевелюра Боярського накручена всередину, а на великих - назовні?</a:t>
            </a:r>
            <a:endParaRPr lang="ru-RU" sz="3200" b="1" dirty="0">
              <a:solidFill>
                <a:srgbClr val="002060"/>
              </a:solidFill>
              <a:latin typeface="Monotype Corsiva" pitchFamily="66" charset="0"/>
            </a:endParaRPr>
          </a:p>
        </p:txBody>
      </p:sp>
      <p:pic>
        <p:nvPicPr>
          <p:cNvPr id="7" name="Содержимое 6" descr="301035.jpg"/>
          <p:cNvPicPr>
            <a:picLocks noGrp="1" noChangeAspect="1"/>
          </p:cNvPicPr>
          <p:nvPr>
            <p:ph sz="half" idx="2"/>
          </p:nvPr>
        </p:nvPicPr>
        <p:blipFill>
          <a:blip r:embed="rId3" cstate="print"/>
          <a:stretch>
            <a:fillRect/>
          </a:stretch>
        </p:blipFill>
        <p:spPr>
          <a:xfrm>
            <a:off x="4932040" y="908720"/>
            <a:ext cx="3456384" cy="2736304"/>
          </a:xfrm>
        </p:spPr>
      </p:pic>
      <p:pic>
        <p:nvPicPr>
          <p:cNvPr id="3074" name="Picture 2" descr="C:\Users\Администратор\Desktop\Презентация 2\Новая папка\фото\301036.jpg"/>
          <p:cNvPicPr>
            <a:picLocks noChangeAspect="1" noChangeArrowheads="1"/>
          </p:cNvPicPr>
          <p:nvPr/>
        </p:nvPicPr>
        <p:blipFill>
          <a:blip r:embed="rId4" cstate="print"/>
          <a:srcRect/>
          <a:stretch>
            <a:fillRect/>
          </a:stretch>
        </p:blipFill>
        <p:spPr bwMode="auto">
          <a:xfrm>
            <a:off x="4932040" y="3789040"/>
            <a:ext cx="3467100" cy="29083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to="" calcmode="lin" valueType="num">
                                      <p:cBhvr>
                                        <p:cTn id="22"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22000" contrast="-13000"/>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980728"/>
          </a:xfrm>
        </p:spPr>
        <p:txBody>
          <a:bodyPr>
            <a:normAutofit fontScale="90000"/>
          </a:bodyPr>
          <a:lstStyle/>
          <a:p>
            <a:r>
              <a:rPr lang="ru-RU" sz="6000" b="1" dirty="0" smtClean="0">
                <a:solidFill>
                  <a:srgbClr val="FF0000"/>
                </a:solidFill>
              </a:rPr>
              <a:t>Діамантова рука</a:t>
            </a:r>
            <a:endParaRPr lang="ru-RU" sz="6000" b="1" dirty="0">
              <a:solidFill>
                <a:srgbClr val="FF0000"/>
              </a:solidFill>
            </a:endParaRPr>
          </a:p>
        </p:txBody>
      </p:sp>
      <p:sp>
        <p:nvSpPr>
          <p:cNvPr id="5" name="Содержимое 4"/>
          <p:cNvSpPr>
            <a:spLocks noGrp="1"/>
          </p:cNvSpPr>
          <p:nvPr>
            <p:ph sz="half" idx="1"/>
          </p:nvPr>
        </p:nvSpPr>
        <p:spPr>
          <a:xfrm>
            <a:off x="0" y="980728"/>
            <a:ext cx="4495800" cy="5877272"/>
          </a:xfrm>
        </p:spPr>
        <p:txBody>
          <a:bodyPr>
            <a:normAutofit lnSpcReduction="10000"/>
          </a:bodyPr>
          <a:lstStyle/>
          <a:p>
            <a:pPr>
              <a:buNone/>
            </a:pPr>
            <a:r>
              <a:rPr lang="ru-RU" dirty="0" smtClean="0"/>
              <a:t>   </a:t>
            </a:r>
            <a:r>
              <a:rPr lang="ru-RU" sz="3200" b="1" dirty="0" smtClean="0">
                <a:solidFill>
                  <a:srgbClr val="7030A0"/>
                </a:solidFill>
                <a:latin typeface="Monotype Corsiva" pitchFamily="66" charset="0"/>
              </a:rPr>
              <a:t>Пам'ятаєте напуття: «Дітям - морозиво, жінці - квіти»? Герой Андрій Міронов підходить  до столика, тримаючи в руках ескімо на палочці, проте, через декілька секунд воно перетворюється на акуратні кульки, розкладені у вазочки. Чи це не диво?</a:t>
            </a:r>
            <a:endParaRPr lang="ru-RU" sz="3200" b="1" dirty="0">
              <a:solidFill>
                <a:srgbClr val="7030A0"/>
              </a:solidFill>
              <a:latin typeface="Monotype Corsiva" pitchFamily="66" charset="0"/>
            </a:endParaRPr>
          </a:p>
        </p:txBody>
      </p:sp>
      <p:pic>
        <p:nvPicPr>
          <p:cNvPr id="7" name="Содержимое 6" descr="300606.jpg"/>
          <p:cNvPicPr>
            <a:picLocks noGrp="1" noChangeAspect="1"/>
          </p:cNvPicPr>
          <p:nvPr>
            <p:ph sz="half" idx="2"/>
          </p:nvPr>
        </p:nvPicPr>
        <p:blipFill>
          <a:blip r:embed="rId3" cstate="print"/>
          <a:stretch>
            <a:fillRect/>
          </a:stretch>
        </p:blipFill>
        <p:spPr>
          <a:xfrm>
            <a:off x="4932040" y="1052736"/>
            <a:ext cx="3445891" cy="2599802"/>
          </a:xfrm>
        </p:spPr>
      </p:pic>
      <p:pic>
        <p:nvPicPr>
          <p:cNvPr id="4098" name="Picture 2" descr="C:\Users\Администратор\Desktop\Презентация 2\Новая папка\фото\300607.jpg"/>
          <p:cNvPicPr>
            <a:picLocks noChangeAspect="1" noChangeArrowheads="1"/>
          </p:cNvPicPr>
          <p:nvPr/>
        </p:nvPicPr>
        <p:blipFill>
          <a:blip r:embed="rId4" cstate="print"/>
          <a:stretch>
            <a:fillRect/>
          </a:stretch>
        </p:blipFill>
        <p:spPr bwMode="auto">
          <a:xfrm>
            <a:off x="4283968" y="3789040"/>
            <a:ext cx="4751447" cy="2843931"/>
          </a:xfrm>
          <a:prstGeom prst="rect">
            <a:avLst/>
          </a:prstGeom>
          <a:noFill/>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22000" contrast="-13000"/>
          </a:blip>
          <a:srcRect/>
          <a:stretch>
            <a:fillRect l="-17000" r="-17000"/>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188640"/>
            <a:ext cx="9144000" cy="3600400"/>
          </a:xfrm>
        </p:spPr>
        <p:txBody>
          <a:bodyPr>
            <a:normAutofit/>
          </a:bodyPr>
          <a:lstStyle/>
          <a:p>
            <a:pPr algn="ctr">
              <a:buNone/>
            </a:pPr>
            <a:r>
              <a:rPr lang="ru-RU" sz="5000" b="1" dirty="0" smtClean="0">
                <a:solidFill>
                  <a:srgbClr val="002060"/>
                </a:solidFill>
                <a:latin typeface="Monotype Corsiva" pitchFamily="66" charset="0"/>
              </a:rPr>
              <a:t>Сцена, в якій Козодоев намагається оглушити Нікуліна камнем. Він дістає з сумки білий камінь, а замахується вже сірим!</a:t>
            </a:r>
            <a:endParaRPr lang="ru-RU" sz="5000" b="1" dirty="0">
              <a:solidFill>
                <a:srgbClr val="002060"/>
              </a:solidFill>
              <a:latin typeface="Monotype Corsiva" pitchFamily="66" charset="0"/>
            </a:endParaRPr>
          </a:p>
        </p:txBody>
      </p:sp>
      <p:pic>
        <p:nvPicPr>
          <p:cNvPr id="7" name="Содержимое 6" descr="300610.jpg"/>
          <p:cNvPicPr>
            <a:picLocks noGrp="1" noChangeAspect="1"/>
          </p:cNvPicPr>
          <p:nvPr>
            <p:ph sz="half" idx="2"/>
          </p:nvPr>
        </p:nvPicPr>
        <p:blipFill>
          <a:blip r:embed="rId3" cstate="print"/>
          <a:stretch>
            <a:fillRect/>
          </a:stretch>
        </p:blipFill>
        <p:spPr>
          <a:xfrm>
            <a:off x="0" y="3356992"/>
            <a:ext cx="4499992" cy="3501008"/>
          </a:xfrm>
        </p:spPr>
      </p:pic>
      <p:pic>
        <p:nvPicPr>
          <p:cNvPr id="5122" name="Picture 2" descr="C:\Users\Администратор\Desktop\Презентация 2\Новая папка\фото\300613.jpg"/>
          <p:cNvPicPr>
            <a:picLocks noChangeAspect="1" noChangeArrowheads="1"/>
          </p:cNvPicPr>
          <p:nvPr/>
        </p:nvPicPr>
        <p:blipFill>
          <a:blip r:embed="rId4" cstate="print"/>
          <a:stretch>
            <a:fillRect/>
          </a:stretch>
        </p:blipFill>
        <p:spPr bwMode="auto">
          <a:xfrm>
            <a:off x="4601357" y="3356992"/>
            <a:ext cx="4542643" cy="3501007"/>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to="" calcmode="lin" valueType="num">
                                      <p:cBhvr>
                                        <p:cTn id="17"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96752"/>
          </a:xfrm>
        </p:spPr>
        <p:txBody>
          <a:bodyPr>
            <a:normAutofit/>
          </a:bodyPr>
          <a:lstStyle/>
          <a:p>
            <a:r>
              <a:rPr lang="uk-UA" sz="6000" b="1" dirty="0" smtClean="0">
                <a:solidFill>
                  <a:srgbClr val="FF0000"/>
                </a:solidFill>
              </a:rPr>
              <a:t>Сутінки</a:t>
            </a:r>
            <a:endParaRPr lang="ru-RU" sz="6000" b="1" dirty="0">
              <a:solidFill>
                <a:srgbClr val="FF0000"/>
              </a:solidFill>
            </a:endParaRPr>
          </a:p>
        </p:txBody>
      </p:sp>
      <p:sp>
        <p:nvSpPr>
          <p:cNvPr id="5" name="Содержимое 4"/>
          <p:cNvSpPr>
            <a:spLocks noGrp="1"/>
          </p:cNvSpPr>
          <p:nvPr>
            <p:ph sz="half" idx="1"/>
          </p:nvPr>
        </p:nvSpPr>
        <p:spPr>
          <a:xfrm>
            <a:off x="0" y="908720"/>
            <a:ext cx="4495800" cy="5949280"/>
          </a:xfrm>
        </p:spPr>
        <p:txBody>
          <a:bodyPr/>
          <a:lstStyle/>
          <a:p>
            <a:pPr>
              <a:buNone/>
            </a:pPr>
            <a:r>
              <a:rPr lang="ru-RU" dirty="0" smtClean="0"/>
              <a:t> </a:t>
            </a:r>
            <a:r>
              <a:rPr lang="ru-RU" sz="5400" dirty="0" smtClean="0">
                <a:solidFill>
                  <a:srgbClr val="002060"/>
                </a:solidFill>
                <a:latin typeface="Monotype Corsiva" pitchFamily="66" charset="0"/>
              </a:rPr>
              <a:t>1. Сцена в госпіталі. Крапельниця у Белли весь час скаче то вгору, то вниз.</a:t>
            </a:r>
            <a:endParaRPr lang="ru-RU" sz="5400" dirty="0">
              <a:solidFill>
                <a:srgbClr val="002060"/>
              </a:solidFill>
              <a:latin typeface="Monotype Corsiva" pitchFamily="66" charset="0"/>
            </a:endParaRPr>
          </a:p>
        </p:txBody>
      </p:sp>
      <p:pic>
        <p:nvPicPr>
          <p:cNvPr id="7" name="Содержимое 6" descr="94194.jpeg"/>
          <p:cNvPicPr>
            <a:picLocks noGrp="1" noChangeAspect="1"/>
          </p:cNvPicPr>
          <p:nvPr>
            <p:ph sz="half" idx="2"/>
          </p:nvPr>
        </p:nvPicPr>
        <p:blipFill>
          <a:blip r:embed="rId3" cstate="print"/>
          <a:stretch>
            <a:fillRect/>
          </a:stretch>
        </p:blipFill>
        <p:spPr>
          <a:xfrm>
            <a:off x="4716016" y="983513"/>
            <a:ext cx="4416908" cy="5874487"/>
          </a:xfr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Содержимое 6" descr="94195.jpeg"/>
          <p:cNvPicPr>
            <a:picLocks noGrp="1" noChangeAspect="1"/>
          </p:cNvPicPr>
          <p:nvPr>
            <p:ph sz="half" idx="1"/>
          </p:nvPr>
        </p:nvPicPr>
        <p:blipFill>
          <a:blip r:embed="rId3" cstate="print"/>
          <a:stretch>
            <a:fillRect/>
          </a:stretch>
        </p:blipFill>
        <p:spPr>
          <a:xfrm>
            <a:off x="0" y="0"/>
            <a:ext cx="5004048" cy="6858000"/>
          </a:xfrm>
        </p:spPr>
      </p:pic>
      <p:sp>
        <p:nvSpPr>
          <p:cNvPr id="6" name="Содержимое 5"/>
          <p:cNvSpPr>
            <a:spLocks noGrp="1"/>
          </p:cNvSpPr>
          <p:nvPr>
            <p:ph sz="half" idx="2"/>
          </p:nvPr>
        </p:nvSpPr>
        <p:spPr>
          <a:xfrm>
            <a:off x="5004048" y="0"/>
            <a:ext cx="4139952" cy="6858000"/>
          </a:xfrm>
        </p:spPr>
        <p:txBody>
          <a:bodyPr>
            <a:normAutofit/>
          </a:bodyPr>
          <a:lstStyle/>
          <a:p>
            <a:pPr>
              <a:buNone/>
            </a:pPr>
            <a:r>
              <a:rPr lang="ru-RU" sz="6600" b="1" dirty="0" smtClean="0">
                <a:solidFill>
                  <a:srgbClr val="002060"/>
                </a:solidFill>
                <a:latin typeface="Monotype Corsiva" pitchFamily="66" charset="0"/>
              </a:rPr>
              <a:t>2. У сцені в лісі рюкзак Белли таємничо зникає.</a:t>
            </a:r>
            <a:endParaRPr lang="ru-RU" sz="6600" b="1" dirty="0">
              <a:solidFill>
                <a:srgbClr val="002060"/>
              </a:solidFill>
              <a:latin typeface="Monotype Corsiva" pitchFamily="66"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Содержимое 6" descr="94197.jpeg"/>
          <p:cNvPicPr>
            <a:picLocks noGrp="1" noChangeAspect="1"/>
          </p:cNvPicPr>
          <p:nvPr>
            <p:ph sz="half" idx="1"/>
          </p:nvPr>
        </p:nvPicPr>
        <p:blipFill>
          <a:blip r:embed="rId3" cstate="print"/>
          <a:stretch>
            <a:fillRect/>
          </a:stretch>
        </p:blipFill>
        <p:spPr>
          <a:xfrm>
            <a:off x="1115616" y="2522703"/>
            <a:ext cx="6840760" cy="4335297"/>
          </a:xfrm>
        </p:spPr>
      </p:pic>
      <p:sp>
        <p:nvSpPr>
          <p:cNvPr id="6" name="Содержимое 5"/>
          <p:cNvSpPr>
            <a:spLocks noGrp="1"/>
          </p:cNvSpPr>
          <p:nvPr>
            <p:ph sz="half" idx="2"/>
          </p:nvPr>
        </p:nvSpPr>
        <p:spPr>
          <a:xfrm>
            <a:off x="0" y="1"/>
            <a:ext cx="9144000" cy="2564904"/>
          </a:xfrm>
        </p:spPr>
        <p:txBody>
          <a:bodyPr>
            <a:normAutofit/>
          </a:bodyPr>
          <a:lstStyle/>
          <a:p>
            <a:pPr algn="ctr">
              <a:buNone/>
            </a:pPr>
            <a:r>
              <a:rPr lang="ru-RU" sz="5400" b="1" dirty="0" smtClean="0">
                <a:solidFill>
                  <a:srgbClr val="0070C0"/>
                </a:solidFill>
                <a:latin typeface="Monotype Corsiva" pitchFamily="66" charset="0"/>
              </a:rPr>
              <a:t>3. У одній з перших сцен у віддзеркаленні скла пікапа видно камеру.</a:t>
            </a:r>
            <a:endParaRPr lang="ru-RU" sz="5400" b="1" dirty="0">
              <a:solidFill>
                <a:srgbClr val="0070C0"/>
              </a:solidFill>
              <a:latin typeface="Monotype Corsiva" pitchFamily="66" charset="0"/>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0"/>
            <a:ext cx="4038600" cy="6858000"/>
          </a:xfrm>
        </p:spPr>
        <p:txBody>
          <a:bodyPr>
            <a:normAutofit/>
          </a:bodyPr>
          <a:lstStyle/>
          <a:p>
            <a:pPr>
              <a:buNone/>
            </a:pPr>
            <a:r>
              <a:rPr lang="ru-RU" sz="5400" b="1" dirty="0" smtClean="0">
                <a:solidFill>
                  <a:srgbClr val="002060"/>
                </a:solidFill>
                <a:latin typeface="Monotype Corsiva" pitchFamily="66" charset="0"/>
              </a:rPr>
              <a:t>4. Сцена після бейсбольного матчу. Вантажівка Еммета сам себе очистила.</a:t>
            </a:r>
            <a:endParaRPr lang="ru-RU" sz="5400" b="1" dirty="0">
              <a:solidFill>
                <a:srgbClr val="002060"/>
              </a:solidFill>
              <a:latin typeface="Monotype Corsiva" pitchFamily="66" charset="0"/>
            </a:endParaRPr>
          </a:p>
        </p:txBody>
      </p:sp>
      <p:pic>
        <p:nvPicPr>
          <p:cNvPr id="7" name="Содержимое 6" descr="94198.jpeg"/>
          <p:cNvPicPr>
            <a:picLocks noGrp="1" noChangeAspect="1"/>
          </p:cNvPicPr>
          <p:nvPr>
            <p:ph sz="half" idx="2"/>
          </p:nvPr>
        </p:nvPicPr>
        <p:blipFill>
          <a:blip r:embed="rId3" cstate="print"/>
          <a:stretch>
            <a:fillRect/>
          </a:stretch>
        </p:blipFill>
        <p:spPr>
          <a:xfrm>
            <a:off x="3942364" y="0"/>
            <a:ext cx="5201636" cy="6918175"/>
          </a:xfr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5105400" y="0"/>
            <a:ext cx="4038600" cy="6741368"/>
          </a:xfrm>
        </p:spPr>
        <p:txBody>
          <a:bodyPr>
            <a:normAutofit/>
          </a:bodyPr>
          <a:lstStyle/>
          <a:p>
            <a:pPr>
              <a:buNone/>
            </a:pPr>
            <a:r>
              <a:rPr lang="ru-RU" sz="6000" b="1" dirty="0" smtClean="0">
                <a:solidFill>
                  <a:srgbClr val="002060"/>
                </a:solidFill>
                <a:latin typeface="Monotype Corsiva" pitchFamily="66" charset="0"/>
              </a:rPr>
              <a:t>5. Белла входить в клас. </a:t>
            </a:r>
            <a:r>
              <a:rPr lang="ru-RU" sz="6000" b="1" dirty="0" err="1" smtClean="0">
                <a:solidFill>
                  <a:srgbClr val="002060"/>
                </a:solidFill>
                <a:latin typeface="Monotype Corsiva" pitchFamily="66" charset="0"/>
              </a:rPr>
              <a:t>Зошит</a:t>
            </a:r>
            <a:r>
              <a:rPr lang="ru-RU" sz="6000" b="1" dirty="0" smtClean="0">
                <a:solidFill>
                  <a:srgbClr val="002060"/>
                </a:solidFill>
                <a:latin typeface="Monotype Corsiva" pitchFamily="66" charset="0"/>
              </a:rPr>
              <a:t> </a:t>
            </a:r>
            <a:r>
              <a:rPr lang="ru-RU" sz="6000" b="1" dirty="0" err="1" smtClean="0">
                <a:solidFill>
                  <a:srgbClr val="002060"/>
                </a:solidFill>
                <a:latin typeface="Monotype Corsiva" pitchFamily="66" charset="0"/>
              </a:rPr>
              <a:t>лежить</a:t>
            </a:r>
            <a:r>
              <a:rPr lang="ru-RU" sz="6000" b="1" dirty="0" smtClean="0">
                <a:solidFill>
                  <a:srgbClr val="002060"/>
                </a:solidFill>
                <a:latin typeface="Monotype Corsiva" pitchFamily="66" charset="0"/>
              </a:rPr>
              <a:t> </a:t>
            </a:r>
          </a:p>
          <a:p>
            <a:pPr>
              <a:buNone/>
            </a:pPr>
            <a:r>
              <a:rPr lang="ru-RU" sz="6000" b="1" dirty="0" err="1" smtClean="0">
                <a:solidFill>
                  <a:srgbClr val="002060"/>
                </a:solidFill>
                <a:latin typeface="Monotype Corsiva" pitchFamily="66" charset="0"/>
              </a:rPr>
              <a:t>по-іншому</a:t>
            </a:r>
            <a:r>
              <a:rPr lang="ru-RU" sz="6000" b="1" dirty="0" smtClean="0">
                <a:solidFill>
                  <a:srgbClr val="002060"/>
                </a:solidFill>
                <a:latin typeface="Monotype Corsiva" pitchFamily="66" charset="0"/>
              </a:rPr>
              <a:t>.</a:t>
            </a:r>
            <a:endParaRPr lang="ru-RU" sz="6000" b="1" dirty="0">
              <a:solidFill>
                <a:srgbClr val="002060"/>
              </a:solidFill>
              <a:latin typeface="Monotype Corsiva" pitchFamily="66" charset="0"/>
            </a:endParaRPr>
          </a:p>
        </p:txBody>
      </p:sp>
      <p:pic>
        <p:nvPicPr>
          <p:cNvPr id="7" name="Содержимое 6" descr="94200.jpeg"/>
          <p:cNvPicPr>
            <a:picLocks noGrp="1" noChangeAspect="1"/>
          </p:cNvPicPr>
          <p:nvPr>
            <p:ph sz="half" idx="2"/>
          </p:nvPr>
        </p:nvPicPr>
        <p:blipFill>
          <a:blip r:embed="rId3" cstate="print"/>
          <a:stretch>
            <a:fillRect/>
          </a:stretch>
        </p:blipFill>
        <p:spPr>
          <a:xfrm>
            <a:off x="-1" y="0"/>
            <a:ext cx="5156391" cy="6858000"/>
          </a:xfr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to="" calcmode="lin" valueType="num">
                                      <p:cBhvr>
                                        <p:cTn id="15"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0"/>
            <a:ext cx="3995936" cy="6858000"/>
          </a:xfrm>
        </p:spPr>
        <p:txBody>
          <a:bodyPr>
            <a:normAutofit/>
          </a:bodyPr>
          <a:lstStyle/>
          <a:p>
            <a:pPr>
              <a:buNone/>
            </a:pPr>
            <a:r>
              <a:rPr lang="uk-UA" sz="5000" b="1" dirty="0" smtClean="0">
                <a:solidFill>
                  <a:srgbClr val="002060"/>
                </a:solidFill>
                <a:latin typeface="Monotype Corsiva" pitchFamily="66" charset="0"/>
              </a:rPr>
              <a:t>6. </a:t>
            </a:r>
            <a:r>
              <a:rPr lang="ru-RU" sz="5000" b="1" dirty="0" smtClean="0">
                <a:solidFill>
                  <a:srgbClr val="002060"/>
                </a:solidFill>
                <a:latin typeface="Monotype Corsiva" pitchFamily="66" charset="0"/>
              </a:rPr>
              <a:t>Сцена, коли </a:t>
            </a:r>
            <a:r>
              <a:rPr lang="ru-RU" sz="5000" b="1" dirty="0" err="1" smtClean="0">
                <a:solidFill>
                  <a:srgbClr val="002060"/>
                </a:solidFill>
                <a:latin typeface="Monotype Corsiva" pitchFamily="66" charset="0"/>
              </a:rPr>
              <a:t>Едвард</a:t>
            </a:r>
            <a:r>
              <a:rPr lang="ru-RU" sz="5000" b="1" dirty="0" smtClean="0">
                <a:solidFill>
                  <a:srgbClr val="002060"/>
                </a:solidFill>
                <a:latin typeface="Monotype Corsiva" pitchFamily="66" charset="0"/>
              </a:rPr>
              <a:t> </a:t>
            </a:r>
            <a:r>
              <a:rPr lang="ru-RU" sz="5000" b="1" dirty="0" err="1" smtClean="0">
                <a:solidFill>
                  <a:srgbClr val="002060"/>
                </a:solidFill>
                <a:latin typeface="Monotype Corsiva" pitchFamily="66" charset="0"/>
              </a:rPr>
              <a:t>рятує</a:t>
            </a:r>
            <a:r>
              <a:rPr lang="ru-RU" sz="5000" b="1" dirty="0" smtClean="0">
                <a:solidFill>
                  <a:srgbClr val="002060"/>
                </a:solidFill>
                <a:latin typeface="Monotype Corsiva" pitchFamily="66" charset="0"/>
              </a:rPr>
              <a:t> Беллу </a:t>
            </a:r>
            <a:r>
              <a:rPr lang="ru-RU" sz="5000" b="1" dirty="0" err="1" smtClean="0">
                <a:solidFill>
                  <a:srgbClr val="002060"/>
                </a:solidFill>
                <a:latin typeface="Monotype Corsiva" pitchFamily="66" charset="0"/>
              </a:rPr>
              <a:t>від</a:t>
            </a:r>
            <a:r>
              <a:rPr lang="ru-RU" sz="5000" b="1" dirty="0" smtClean="0">
                <a:solidFill>
                  <a:srgbClr val="002060"/>
                </a:solidFill>
                <a:latin typeface="Monotype Corsiva" pitchFamily="66" charset="0"/>
              </a:rPr>
              <a:t> </a:t>
            </a:r>
            <a:r>
              <a:rPr lang="ru-RU" sz="5000" b="1" dirty="0" err="1" smtClean="0">
                <a:solidFill>
                  <a:srgbClr val="002060"/>
                </a:solidFill>
                <a:latin typeface="Monotype Corsiva" pitchFamily="66" charset="0"/>
              </a:rPr>
              <a:t>вантажівки</a:t>
            </a:r>
            <a:r>
              <a:rPr lang="ru-RU" sz="5000" b="1" dirty="0" smtClean="0">
                <a:solidFill>
                  <a:srgbClr val="002060"/>
                </a:solidFill>
                <a:latin typeface="Monotype Corsiva" pitchFamily="66" charset="0"/>
              </a:rPr>
              <a:t>. </a:t>
            </a:r>
            <a:r>
              <a:rPr lang="ru-RU" sz="5000" b="1" dirty="0" err="1" smtClean="0">
                <a:solidFill>
                  <a:srgbClr val="002060"/>
                </a:solidFill>
                <a:latin typeface="Monotype Corsiva" pitchFamily="66" charset="0"/>
              </a:rPr>
              <a:t>Зверніть</a:t>
            </a:r>
            <a:r>
              <a:rPr lang="ru-RU" sz="5000" b="1" dirty="0" smtClean="0">
                <a:solidFill>
                  <a:srgbClr val="002060"/>
                </a:solidFill>
                <a:latin typeface="Monotype Corsiva" pitchFamily="66" charset="0"/>
              </a:rPr>
              <a:t> </a:t>
            </a:r>
            <a:r>
              <a:rPr lang="ru-RU" sz="5000" b="1" dirty="0" err="1" smtClean="0">
                <a:solidFill>
                  <a:srgbClr val="002060"/>
                </a:solidFill>
                <a:latin typeface="Monotype Corsiva" pitchFamily="66" charset="0"/>
              </a:rPr>
              <a:t>увагу</a:t>
            </a:r>
            <a:r>
              <a:rPr lang="ru-RU" sz="5000" b="1" dirty="0" smtClean="0">
                <a:solidFill>
                  <a:srgbClr val="002060"/>
                </a:solidFill>
                <a:latin typeface="Monotype Corsiva" pitchFamily="66" charset="0"/>
              </a:rPr>
              <a:t> на </a:t>
            </a:r>
            <a:r>
              <a:rPr lang="ru-RU" sz="5000" b="1" dirty="0" err="1" smtClean="0">
                <a:solidFill>
                  <a:srgbClr val="002060"/>
                </a:solidFill>
                <a:latin typeface="Monotype Corsiva" pitchFamily="66" charset="0"/>
              </a:rPr>
              <a:t>волосся</a:t>
            </a:r>
            <a:r>
              <a:rPr lang="ru-RU" sz="5000" b="1" dirty="0" smtClean="0">
                <a:solidFill>
                  <a:srgbClr val="002060"/>
                </a:solidFill>
                <a:latin typeface="Monotype Corsiva" pitchFamily="66" charset="0"/>
              </a:rPr>
              <a:t> </a:t>
            </a:r>
            <a:r>
              <a:rPr lang="ru-RU" sz="5000" b="1" dirty="0" err="1" smtClean="0">
                <a:solidFill>
                  <a:srgbClr val="002060"/>
                </a:solidFill>
                <a:latin typeface="Monotype Corsiva" pitchFamily="66" charset="0"/>
              </a:rPr>
              <a:t>дівчини</a:t>
            </a:r>
            <a:r>
              <a:rPr lang="ru-RU" sz="5000" b="1" dirty="0" smtClean="0">
                <a:solidFill>
                  <a:srgbClr val="002060"/>
                </a:solidFill>
                <a:latin typeface="Monotype Corsiva" pitchFamily="66" charset="0"/>
              </a:rPr>
              <a:t>.</a:t>
            </a:r>
            <a:endParaRPr lang="ru-RU" sz="5000" b="1" dirty="0">
              <a:solidFill>
                <a:srgbClr val="002060"/>
              </a:solidFill>
              <a:latin typeface="Monotype Corsiva" pitchFamily="66" charset="0"/>
            </a:endParaRPr>
          </a:p>
        </p:txBody>
      </p:sp>
      <p:pic>
        <p:nvPicPr>
          <p:cNvPr id="7" name="Содержимое 6" descr="94201.jpeg"/>
          <p:cNvPicPr>
            <a:picLocks noGrp="1" noChangeAspect="1"/>
          </p:cNvPicPr>
          <p:nvPr>
            <p:ph sz="half" idx="2"/>
          </p:nvPr>
        </p:nvPicPr>
        <p:blipFill>
          <a:blip r:embed="rId3" cstate="print"/>
          <a:stretch>
            <a:fillRect/>
          </a:stretch>
        </p:blipFill>
        <p:spPr>
          <a:xfrm>
            <a:off x="3987609" y="0"/>
            <a:ext cx="5156391" cy="6858000"/>
          </a:xfrm>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Содержимое 6" descr="94203.jpeg"/>
          <p:cNvPicPr>
            <a:picLocks noGrp="1" noChangeAspect="1"/>
          </p:cNvPicPr>
          <p:nvPr>
            <p:ph sz="half" idx="1"/>
          </p:nvPr>
        </p:nvPicPr>
        <p:blipFill>
          <a:blip r:embed="rId3" cstate="print"/>
          <a:stretch>
            <a:fillRect/>
          </a:stretch>
        </p:blipFill>
        <p:spPr>
          <a:xfrm>
            <a:off x="-1" y="0"/>
            <a:ext cx="5156391" cy="6858000"/>
          </a:xfrm>
        </p:spPr>
      </p:pic>
      <p:sp>
        <p:nvSpPr>
          <p:cNvPr id="6" name="Содержимое 5"/>
          <p:cNvSpPr>
            <a:spLocks noGrp="1"/>
          </p:cNvSpPr>
          <p:nvPr>
            <p:ph sz="half" idx="2"/>
          </p:nvPr>
        </p:nvSpPr>
        <p:spPr>
          <a:xfrm>
            <a:off x="5148064" y="0"/>
            <a:ext cx="3995936" cy="6858000"/>
          </a:xfrm>
        </p:spPr>
        <p:txBody>
          <a:bodyPr>
            <a:normAutofit/>
          </a:bodyPr>
          <a:lstStyle/>
          <a:p>
            <a:pPr>
              <a:buNone/>
            </a:pPr>
            <a:r>
              <a:rPr lang="uk-UA" sz="6000" b="1" dirty="0" smtClean="0">
                <a:solidFill>
                  <a:srgbClr val="002060"/>
                </a:solidFill>
                <a:latin typeface="Monotype Corsiva" pitchFamily="66" charset="0"/>
              </a:rPr>
              <a:t>7. </a:t>
            </a:r>
            <a:r>
              <a:rPr lang="ru-RU" sz="6000" b="1" dirty="0" smtClean="0">
                <a:solidFill>
                  <a:srgbClr val="002060"/>
                </a:solidFill>
                <a:latin typeface="Monotype Corsiva" pitchFamily="66" charset="0"/>
              </a:rPr>
              <a:t>Сцена в </a:t>
            </a:r>
            <a:r>
              <a:rPr lang="ru-RU" sz="6000" b="1" dirty="0" err="1" smtClean="0">
                <a:solidFill>
                  <a:srgbClr val="002060"/>
                </a:solidFill>
                <a:latin typeface="Monotype Corsiva" pitchFamily="66" charset="0"/>
              </a:rPr>
              <a:t>лісі</a:t>
            </a:r>
            <a:r>
              <a:rPr lang="ru-RU" sz="6000" b="1" dirty="0" smtClean="0">
                <a:solidFill>
                  <a:srgbClr val="002060"/>
                </a:solidFill>
                <a:latin typeface="Monotype Corsiva" pitchFamily="66" charset="0"/>
              </a:rPr>
              <a:t>. Лямка на </a:t>
            </a:r>
            <a:r>
              <a:rPr lang="ru-RU" sz="6000" b="1" dirty="0" err="1" smtClean="0">
                <a:solidFill>
                  <a:srgbClr val="002060"/>
                </a:solidFill>
                <a:latin typeface="Monotype Corsiva" pitchFamily="66" charset="0"/>
              </a:rPr>
              <a:t>піджаку</a:t>
            </a:r>
            <a:r>
              <a:rPr lang="ru-RU" sz="6000" b="1" dirty="0" smtClean="0">
                <a:solidFill>
                  <a:srgbClr val="002060"/>
                </a:solidFill>
                <a:latin typeface="Monotype Corsiva" pitchFamily="66" charset="0"/>
              </a:rPr>
              <a:t> </a:t>
            </a:r>
            <a:r>
              <a:rPr lang="ru-RU" sz="6000" b="1" dirty="0" err="1" smtClean="0">
                <a:solidFill>
                  <a:srgbClr val="002060"/>
                </a:solidFill>
                <a:latin typeface="Monotype Corsiva" pitchFamily="66" charset="0"/>
              </a:rPr>
              <a:t>Едварда</a:t>
            </a:r>
            <a:r>
              <a:rPr lang="ru-RU" sz="6000" b="1" dirty="0" smtClean="0">
                <a:solidFill>
                  <a:srgbClr val="002060"/>
                </a:solidFill>
                <a:latin typeface="Monotype Corsiva" pitchFamily="66" charset="0"/>
              </a:rPr>
              <a:t> </a:t>
            </a:r>
            <a:r>
              <a:rPr lang="ru-RU" sz="6000" b="1" dirty="0" err="1" smtClean="0">
                <a:solidFill>
                  <a:srgbClr val="002060"/>
                </a:solidFill>
                <a:latin typeface="Monotype Corsiva" pitchFamily="66" charset="0"/>
              </a:rPr>
              <a:t>застебнута</a:t>
            </a:r>
            <a:r>
              <a:rPr lang="ru-RU" sz="6000" b="1" dirty="0" smtClean="0">
                <a:solidFill>
                  <a:srgbClr val="002060"/>
                </a:solidFill>
                <a:latin typeface="Monotype Corsiva" pitchFamily="66" charset="0"/>
              </a:rPr>
              <a:t> </a:t>
            </a:r>
            <a:r>
              <a:rPr lang="ru-RU" sz="6000" b="1" dirty="0" err="1" smtClean="0">
                <a:solidFill>
                  <a:srgbClr val="002060"/>
                </a:solidFill>
                <a:latin typeface="Monotype Corsiva" pitchFamily="66" charset="0"/>
              </a:rPr>
              <a:t>по-різному</a:t>
            </a:r>
            <a:r>
              <a:rPr lang="ru-RU" sz="6000" b="1" dirty="0" smtClean="0">
                <a:solidFill>
                  <a:srgbClr val="002060"/>
                </a:solidFill>
                <a:latin typeface="Monotype Corsiva" pitchFamily="66" charset="0"/>
              </a:rPr>
              <a:t>.</a:t>
            </a:r>
            <a:endParaRPr lang="ru-RU" sz="6000" b="1" dirty="0">
              <a:solidFill>
                <a:srgbClr val="002060"/>
              </a:solidFill>
              <a:latin typeface="Monotype Corsiva" pitchFamily="66"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7596336" cy="6597352"/>
          </a:xfrm>
        </p:spPr>
        <p:txBody>
          <a:bodyPr>
            <a:normAutofit fontScale="92500"/>
          </a:bodyPr>
          <a:lstStyle/>
          <a:p>
            <a:pPr>
              <a:buNone/>
            </a:pPr>
            <a:r>
              <a:rPr lang="ru-RU" dirty="0" smtClean="0">
                <a:latin typeface="Monotype Corsiva" pitchFamily="66" charset="0"/>
              </a:rPr>
              <a:t>    </a:t>
            </a:r>
            <a:r>
              <a:rPr lang="ru-RU" sz="4800" b="1" u="sng" dirty="0" smtClean="0">
                <a:solidFill>
                  <a:srgbClr val="7030A0"/>
                </a:solidFill>
                <a:latin typeface="Monotype Corsiva" pitchFamily="66" charset="0"/>
              </a:rPr>
              <a:t>Кінематограф</a:t>
            </a:r>
            <a:r>
              <a:rPr lang="ru-RU" sz="4800" b="1" dirty="0" smtClean="0">
                <a:solidFill>
                  <a:srgbClr val="7030A0"/>
                </a:solidFill>
                <a:latin typeface="Monotype Corsiva" pitchFamily="66" charset="0"/>
              </a:rPr>
              <a:t> — це галузь культури та економіки, що об'єднує всі види професійної діяльності, пов'язаної з виробництвом, розповсюдженням, зберіганням та демонструванням фільмів, а також навчально-наукову роботу.</a:t>
            </a:r>
            <a:endParaRPr lang="ru-RU" sz="4800" b="1" dirty="0">
              <a:solidFill>
                <a:srgbClr val="7030A0"/>
              </a:solidFill>
              <a:latin typeface="Monotype Corsiva" pitchFamily="66"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0"/>
            <a:ext cx="3995936" cy="6858000"/>
          </a:xfrm>
        </p:spPr>
        <p:txBody>
          <a:bodyPr>
            <a:normAutofit/>
          </a:bodyPr>
          <a:lstStyle/>
          <a:p>
            <a:pPr>
              <a:buNone/>
            </a:pPr>
            <a:r>
              <a:rPr lang="uk-UA" sz="4200" b="1" dirty="0" smtClean="0">
                <a:solidFill>
                  <a:srgbClr val="002060"/>
                </a:solidFill>
                <a:latin typeface="Monotype Corsiva" pitchFamily="66" charset="0"/>
              </a:rPr>
              <a:t>8. </a:t>
            </a:r>
            <a:r>
              <a:rPr lang="ru-RU" sz="4200" b="1" dirty="0" smtClean="0">
                <a:solidFill>
                  <a:srgbClr val="002060"/>
                </a:solidFill>
                <a:latin typeface="Monotype Corsiva" pitchFamily="66" charset="0"/>
              </a:rPr>
              <a:t>Сцена в </a:t>
            </a:r>
            <a:r>
              <a:rPr lang="ru-RU" sz="4200" b="1" dirty="0" err="1" smtClean="0">
                <a:solidFill>
                  <a:srgbClr val="002060"/>
                </a:solidFill>
                <a:latin typeface="Monotype Corsiva" pitchFamily="66" charset="0"/>
              </a:rPr>
              <a:t>госпіталі</a:t>
            </a:r>
            <a:r>
              <a:rPr lang="ru-RU" sz="4200" b="1" dirty="0" smtClean="0">
                <a:solidFill>
                  <a:srgbClr val="002060"/>
                </a:solidFill>
                <a:latin typeface="Monotype Corsiva" pitchFamily="66" charset="0"/>
              </a:rPr>
              <a:t>. </a:t>
            </a:r>
            <a:r>
              <a:rPr lang="ru-RU" sz="4200" b="1" dirty="0" err="1" smtClean="0">
                <a:solidFill>
                  <a:srgbClr val="002060"/>
                </a:solidFill>
                <a:latin typeface="Monotype Corsiva" pitchFamily="66" charset="0"/>
              </a:rPr>
              <a:t>Поки</a:t>
            </a:r>
            <a:r>
              <a:rPr lang="ru-RU" sz="4200" b="1" dirty="0" smtClean="0">
                <a:solidFill>
                  <a:srgbClr val="002060"/>
                </a:solidFill>
                <a:latin typeface="Monotype Corsiva" pitchFamily="66" charset="0"/>
              </a:rPr>
              <a:t> мама </a:t>
            </a:r>
            <a:r>
              <a:rPr lang="ru-RU" sz="4200" b="1" dirty="0" err="1" smtClean="0">
                <a:solidFill>
                  <a:srgbClr val="002060"/>
                </a:solidFill>
                <a:latin typeface="Monotype Corsiva" pitchFamily="66" charset="0"/>
              </a:rPr>
              <a:t>розмовляє</a:t>
            </a:r>
            <a:r>
              <a:rPr lang="ru-RU" sz="4200" b="1" dirty="0" smtClean="0">
                <a:solidFill>
                  <a:srgbClr val="002060"/>
                </a:solidFill>
                <a:latin typeface="Monotype Corsiva" pitchFamily="66" charset="0"/>
              </a:rPr>
              <a:t> </a:t>
            </a:r>
            <a:r>
              <a:rPr lang="ru-RU" sz="4200" b="1" dirty="0" err="1" smtClean="0">
                <a:solidFill>
                  <a:srgbClr val="002060"/>
                </a:solidFill>
                <a:latin typeface="Monotype Corsiva" pitchFamily="66" charset="0"/>
              </a:rPr>
              <a:t>з</a:t>
            </a:r>
            <a:r>
              <a:rPr lang="ru-RU" sz="4200" b="1" dirty="0" smtClean="0">
                <a:solidFill>
                  <a:srgbClr val="002060"/>
                </a:solidFill>
                <a:latin typeface="Monotype Corsiva" pitchFamily="66" charset="0"/>
              </a:rPr>
              <a:t> Беллою, </a:t>
            </a:r>
            <a:r>
              <a:rPr lang="ru-RU" sz="4200" b="1" dirty="0" err="1" smtClean="0">
                <a:solidFill>
                  <a:srgbClr val="002060"/>
                </a:solidFill>
                <a:latin typeface="Monotype Corsiva" pitchFamily="66" charset="0"/>
              </a:rPr>
              <a:t>Едвард</a:t>
            </a:r>
            <a:r>
              <a:rPr lang="ru-RU" sz="4200" b="1" dirty="0" smtClean="0">
                <a:solidFill>
                  <a:srgbClr val="002060"/>
                </a:solidFill>
                <a:latin typeface="Monotype Corsiva" pitchFamily="66" charset="0"/>
              </a:rPr>
              <a:t> </a:t>
            </a:r>
            <a:r>
              <a:rPr lang="ru-RU" sz="4200" b="1" dirty="0" err="1" smtClean="0">
                <a:solidFill>
                  <a:srgbClr val="002060"/>
                </a:solidFill>
                <a:latin typeface="Monotype Corsiva" pitchFamily="66" charset="0"/>
              </a:rPr>
              <a:t>втілюється</a:t>
            </a:r>
            <a:r>
              <a:rPr lang="ru-RU" sz="4200" b="1" dirty="0" smtClean="0">
                <a:solidFill>
                  <a:srgbClr val="002060"/>
                </a:solidFill>
                <a:latin typeface="Monotype Corsiva" pitchFamily="66" charset="0"/>
              </a:rPr>
              <a:t>, </a:t>
            </a:r>
            <a:r>
              <a:rPr lang="ru-RU" sz="4200" b="1" dirty="0" err="1" smtClean="0">
                <a:solidFill>
                  <a:srgbClr val="002060"/>
                </a:solidFill>
                <a:latin typeface="Monotype Corsiva" pitchFamily="66" charset="0"/>
              </a:rPr>
              <a:t>що</a:t>
            </a:r>
            <a:r>
              <a:rPr lang="ru-RU" sz="4200" b="1" dirty="0" smtClean="0">
                <a:solidFill>
                  <a:srgbClr val="002060"/>
                </a:solidFill>
                <a:latin typeface="Monotype Corsiva" pitchFamily="66" charset="0"/>
              </a:rPr>
              <a:t> спить. Через секунду </a:t>
            </a:r>
            <a:r>
              <a:rPr lang="ru-RU" sz="4200" b="1" dirty="0" err="1" smtClean="0">
                <a:solidFill>
                  <a:srgbClr val="002060"/>
                </a:solidFill>
                <a:latin typeface="Monotype Corsiva" pitchFamily="66" charset="0"/>
              </a:rPr>
              <a:t>його</a:t>
            </a:r>
            <a:r>
              <a:rPr lang="ru-RU" sz="4200" b="1" dirty="0" smtClean="0">
                <a:solidFill>
                  <a:srgbClr val="002060"/>
                </a:solidFill>
                <a:latin typeface="Monotype Corsiva" pitchFamily="66" charset="0"/>
              </a:rPr>
              <a:t> голова </a:t>
            </a:r>
            <a:r>
              <a:rPr lang="ru-RU" sz="4200" b="1" dirty="0" err="1" smtClean="0">
                <a:solidFill>
                  <a:srgbClr val="002060"/>
                </a:solidFill>
                <a:latin typeface="Monotype Corsiva" pitchFamily="66" charset="0"/>
              </a:rPr>
              <a:t>повернена</a:t>
            </a:r>
            <a:r>
              <a:rPr lang="ru-RU" sz="4200" b="1" dirty="0" smtClean="0">
                <a:solidFill>
                  <a:srgbClr val="002060"/>
                </a:solidFill>
                <a:latin typeface="Monotype Corsiva" pitchFamily="66" charset="0"/>
              </a:rPr>
              <a:t> в </a:t>
            </a:r>
            <a:r>
              <a:rPr lang="ru-RU" sz="4200" b="1" dirty="0" err="1" smtClean="0">
                <a:solidFill>
                  <a:srgbClr val="002060"/>
                </a:solidFill>
                <a:latin typeface="Monotype Corsiva" pitchFamily="66" charset="0"/>
              </a:rPr>
              <a:t>інший</a:t>
            </a:r>
            <a:r>
              <a:rPr lang="ru-RU" sz="4200" b="1" dirty="0" smtClean="0">
                <a:solidFill>
                  <a:srgbClr val="002060"/>
                </a:solidFill>
                <a:latin typeface="Monotype Corsiva" pitchFamily="66" charset="0"/>
              </a:rPr>
              <a:t> </a:t>
            </a:r>
            <a:r>
              <a:rPr lang="ru-RU" sz="4200" b="1" dirty="0" err="1" smtClean="0">
                <a:solidFill>
                  <a:srgbClr val="002060"/>
                </a:solidFill>
                <a:latin typeface="Monotype Corsiva" pitchFamily="66" charset="0"/>
              </a:rPr>
              <a:t>бік</a:t>
            </a:r>
            <a:r>
              <a:rPr lang="ru-RU" sz="4200" b="1" dirty="0" smtClean="0">
                <a:solidFill>
                  <a:srgbClr val="002060"/>
                </a:solidFill>
                <a:latin typeface="Monotype Corsiva" pitchFamily="66" charset="0"/>
              </a:rPr>
              <a:t>.</a:t>
            </a:r>
            <a:endParaRPr lang="ru-RU" sz="4200" b="1" dirty="0">
              <a:solidFill>
                <a:srgbClr val="002060"/>
              </a:solidFill>
              <a:latin typeface="Monotype Corsiva" pitchFamily="66" charset="0"/>
            </a:endParaRPr>
          </a:p>
        </p:txBody>
      </p:sp>
      <p:pic>
        <p:nvPicPr>
          <p:cNvPr id="7" name="Содержимое 6" descr="94205.jpeg"/>
          <p:cNvPicPr>
            <a:picLocks noGrp="1" noChangeAspect="1"/>
          </p:cNvPicPr>
          <p:nvPr>
            <p:ph sz="half" idx="2"/>
          </p:nvPr>
        </p:nvPicPr>
        <p:blipFill>
          <a:blip r:embed="rId3" cstate="print"/>
          <a:stretch>
            <a:fillRect/>
          </a:stretch>
        </p:blipFill>
        <p:spPr>
          <a:xfrm>
            <a:off x="3987609" y="0"/>
            <a:ext cx="5156391"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Содержимое 6" descr="94207.jpeg"/>
          <p:cNvPicPr>
            <a:picLocks noGrp="1" noChangeAspect="1"/>
          </p:cNvPicPr>
          <p:nvPr>
            <p:ph sz="half" idx="1"/>
          </p:nvPr>
        </p:nvPicPr>
        <p:blipFill>
          <a:blip r:embed="rId3" cstate="print"/>
          <a:stretch>
            <a:fillRect/>
          </a:stretch>
        </p:blipFill>
        <p:spPr>
          <a:xfrm>
            <a:off x="-1" y="0"/>
            <a:ext cx="5156391" cy="6858000"/>
          </a:xfrm>
        </p:spPr>
      </p:pic>
      <p:sp>
        <p:nvSpPr>
          <p:cNvPr id="6" name="Содержимое 5"/>
          <p:cNvSpPr>
            <a:spLocks noGrp="1"/>
          </p:cNvSpPr>
          <p:nvPr>
            <p:ph sz="half" idx="2"/>
          </p:nvPr>
        </p:nvSpPr>
        <p:spPr>
          <a:xfrm>
            <a:off x="5148064" y="0"/>
            <a:ext cx="3995936" cy="6858000"/>
          </a:xfrm>
        </p:spPr>
        <p:txBody>
          <a:bodyPr>
            <a:noAutofit/>
          </a:bodyPr>
          <a:lstStyle/>
          <a:p>
            <a:pPr>
              <a:buNone/>
            </a:pPr>
            <a:r>
              <a:rPr lang="uk-UA" sz="4800" b="1" dirty="0" smtClean="0">
                <a:solidFill>
                  <a:srgbClr val="002060"/>
                </a:solidFill>
                <a:latin typeface="Monotype Corsiva" pitchFamily="66" charset="0"/>
              </a:rPr>
              <a:t>9. </a:t>
            </a:r>
            <a:r>
              <a:rPr lang="ru-RU" sz="4800" b="1" dirty="0" smtClean="0">
                <a:solidFill>
                  <a:srgbClr val="002060"/>
                </a:solidFill>
                <a:latin typeface="Monotype Corsiva" pitchFamily="66" charset="0"/>
              </a:rPr>
              <a:t>Сцена в </a:t>
            </a:r>
            <a:r>
              <a:rPr lang="ru-RU" sz="4800" b="1" dirty="0" err="1" smtClean="0">
                <a:solidFill>
                  <a:srgbClr val="002060"/>
                </a:solidFill>
                <a:latin typeface="Monotype Corsiva" pitchFamily="66" charset="0"/>
              </a:rPr>
              <a:t>госпіталі</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Рослину</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поряд</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з</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ліжком</a:t>
            </a:r>
            <a:r>
              <a:rPr lang="ru-RU" sz="4800" b="1" dirty="0" smtClean="0">
                <a:solidFill>
                  <a:srgbClr val="002060"/>
                </a:solidFill>
                <a:latin typeface="Monotype Corsiva" pitchFamily="66" charset="0"/>
              </a:rPr>
              <a:t> Белли </a:t>
            </a:r>
            <a:r>
              <a:rPr lang="ru-RU" sz="4800" b="1" dirty="0" err="1" smtClean="0">
                <a:solidFill>
                  <a:srgbClr val="002060"/>
                </a:solidFill>
                <a:latin typeface="Monotype Corsiva" pitchFamily="66" charset="0"/>
              </a:rPr>
              <a:t>змінює</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своє</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місце</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розташування</a:t>
            </a:r>
            <a:r>
              <a:rPr lang="ru-RU" sz="4800" b="1" dirty="0" smtClean="0">
                <a:solidFill>
                  <a:srgbClr val="002060"/>
                </a:solidFill>
                <a:latin typeface="Monotype Corsiva" pitchFamily="66" charset="0"/>
              </a:rPr>
              <a:t>.</a:t>
            </a:r>
            <a:endParaRPr lang="ru-RU" sz="4800" b="1" dirty="0">
              <a:solidFill>
                <a:srgbClr val="002060"/>
              </a:solidFill>
              <a:latin typeface="Monotype Corsiva" pitchFamily="66"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0"/>
            <a:ext cx="4038600" cy="6858000"/>
          </a:xfrm>
        </p:spPr>
        <p:txBody>
          <a:bodyPr>
            <a:normAutofit/>
          </a:bodyPr>
          <a:lstStyle/>
          <a:p>
            <a:pPr>
              <a:buNone/>
            </a:pPr>
            <a:r>
              <a:rPr lang="uk-UA" sz="4800" b="1" dirty="0" smtClean="0">
                <a:solidFill>
                  <a:srgbClr val="002060"/>
                </a:solidFill>
                <a:latin typeface="Monotype Corsiva" pitchFamily="66" charset="0"/>
              </a:rPr>
              <a:t>10. </a:t>
            </a:r>
            <a:r>
              <a:rPr lang="ru-RU" sz="4800" b="1" dirty="0" smtClean="0">
                <a:solidFill>
                  <a:srgbClr val="002060"/>
                </a:solidFill>
                <a:latin typeface="Monotype Corsiva" pitchFamily="66" charset="0"/>
              </a:rPr>
              <a:t>Белла </a:t>
            </a:r>
            <a:r>
              <a:rPr lang="ru-RU" sz="4800" b="1" dirty="0" err="1" smtClean="0">
                <a:solidFill>
                  <a:srgbClr val="002060"/>
                </a:solidFill>
                <a:latin typeface="Monotype Corsiva" pitchFamily="66" charset="0"/>
              </a:rPr>
              <a:t>розмовляє</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з</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батьком</a:t>
            </a:r>
            <a:r>
              <a:rPr lang="ru-RU" sz="4800" b="1" dirty="0" smtClean="0">
                <a:solidFill>
                  <a:srgbClr val="002060"/>
                </a:solidFill>
                <a:latin typeface="Monotype Corsiva" pitchFamily="66" charset="0"/>
              </a:rPr>
              <a:t>. Хвостик </a:t>
            </a:r>
            <a:r>
              <a:rPr lang="ru-RU" sz="4800" b="1" dirty="0" err="1" smtClean="0">
                <a:solidFill>
                  <a:srgbClr val="002060"/>
                </a:solidFill>
                <a:latin typeface="Monotype Corsiva" pitchFamily="66" charset="0"/>
              </a:rPr>
              <a:t>дівчини</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міняє</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своє</a:t>
            </a:r>
            <a:r>
              <a:rPr lang="ru-RU" sz="4800" b="1" dirty="0" smtClean="0">
                <a:solidFill>
                  <a:srgbClr val="002060"/>
                </a:solidFill>
                <a:latin typeface="Monotype Corsiva" pitchFamily="66" charset="0"/>
              </a:rPr>
              <a:t> </a:t>
            </a:r>
            <a:r>
              <a:rPr lang="ru-RU" sz="4800" b="1" dirty="0" err="1" smtClean="0">
                <a:solidFill>
                  <a:srgbClr val="002060"/>
                </a:solidFill>
                <a:latin typeface="Monotype Corsiva" pitchFamily="66" charset="0"/>
              </a:rPr>
              <a:t>положення</a:t>
            </a:r>
            <a:r>
              <a:rPr lang="ru-RU" sz="4800" b="1" dirty="0" smtClean="0">
                <a:solidFill>
                  <a:srgbClr val="002060"/>
                </a:solidFill>
                <a:latin typeface="Monotype Corsiva" pitchFamily="66" charset="0"/>
              </a:rPr>
              <a:t>.</a:t>
            </a:r>
            <a:endParaRPr lang="ru-RU" sz="4800" b="1" dirty="0">
              <a:solidFill>
                <a:srgbClr val="002060"/>
              </a:solidFill>
              <a:latin typeface="Monotype Corsiva" pitchFamily="66" charset="0"/>
            </a:endParaRPr>
          </a:p>
        </p:txBody>
      </p:sp>
      <p:pic>
        <p:nvPicPr>
          <p:cNvPr id="7" name="Содержимое 6" descr="94208.jpeg"/>
          <p:cNvPicPr>
            <a:picLocks noGrp="1" noChangeAspect="1"/>
          </p:cNvPicPr>
          <p:nvPr>
            <p:ph sz="half" idx="2"/>
          </p:nvPr>
        </p:nvPicPr>
        <p:blipFill>
          <a:blip r:embed="rId3" cstate="print"/>
          <a:stretch>
            <a:fillRect/>
          </a:stretch>
        </p:blipFill>
        <p:spPr>
          <a:xfrm>
            <a:off x="3987609" y="0"/>
            <a:ext cx="5156391" cy="6858000"/>
          </a:xfr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noAutofit/>
          </a:bodyPr>
          <a:lstStyle/>
          <a:p>
            <a:r>
              <a:rPr lang="uk-UA" sz="9600" dirty="0" smtClean="0">
                <a:solidFill>
                  <a:schemeClr val="bg1"/>
                </a:solidFill>
              </a:rPr>
              <a:t>Рейтинг</a:t>
            </a:r>
            <a:endParaRPr lang="ru-RU" sz="9600" dirty="0">
              <a:solidFill>
                <a:schemeClr val="bg1"/>
              </a:solidFill>
            </a:endParaRPr>
          </a:p>
        </p:txBody>
      </p:sp>
      <p:sp>
        <p:nvSpPr>
          <p:cNvPr id="3" name="Содержимое 2"/>
          <p:cNvSpPr>
            <a:spLocks noGrp="1"/>
          </p:cNvSpPr>
          <p:nvPr>
            <p:ph idx="1"/>
          </p:nvPr>
        </p:nvSpPr>
        <p:spPr>
          <a:xfrm>
            <a:off x="0" y="4581128"/>
            <a:ext cx="9144000" cy="2276872"/>
          </a:xfrm>
        </p:spPr>
        <p:txBody>
          <a:bodyPr>
            <a:normAutofit/>
          </a:bodyPr>
          <a:lstStyle/>
          <a:p>
            <a:pPr algn="ctr">
              <a:buNone/>
            </a:pPr>
            <a:r>
              <a:rPr lang="uk-UA" sz="6600" b="1" dirty="0" err="1" smtClean="0">
                <a:solidFill>
                  <a:schemeClr val="bg1"/>
                </a:solidFill>
              </a:rPr>
              <a:t>Найтанцювальніших</a:t>
            </a:r>
            <a:r>
              <a:rPr lang="uk-UA" sz="6600" b="1" dirty="0" smtClean="0">
                <a:solidFill>
                  <a:schemeClr val="bg1"/>
                </a:solidFill>
              </a:rPr>
              <a:t> фільмів</a:t>
            </a:r>
            <a:endParaRPr lang="ru-RU" sz="6600" b="1" dirty="0">
              <a:solidFill>
                <a:schemeClr val="bg1"/>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rmAutofit/>
          </a:bodyPr>
          <a:lstStyle/>
          <a:p>
            <a:r>
              <a:rPr lang="ru-RU" sz="6000" b="1" dirty="0" smtClean="0">
                <a:solidFill>
                  <a:schemeClr val="bg1"/>
                </a:solidFill>
              </a:rPr>
              <a:t>10. «</a:t>
            </a:r>
            <a:r>
              <a:rPr lang="ru-RU" sz="6000" b="1" dirty="0" err="1" smtClean="0">
                <a:solidFill>
                  <a:schemeClr val="bg1"/>
                </a:solidFill>
              </a:rPr>
              <a:t>Любов</a:t>
            </a:r>
            <a:r>
              <a:rPr lang="ru-RU" sz="6000" b="1" dirty="0" smtClean="0">
                <a:solidFill>
                  <a:schemeClr val="bg1"/>
                </a:solidFill>
              </a:rPr>
              <a:t> и </a:t>
            </a:r>
            <a:r>
              <a:rPr lang="ru-RU" sz="6000" b="1" dirty="0" err="1" smtClean="0">
                <a:solidFill>
                  <a:schemeClr val="bg1"/>
                </a:solidFill>
              </a:rPr>
              <a:t>танці</a:t>
            </a:r>
            <a:r>
              <a:rPr lang="ru-RU" sz="6000" b="1" dirty="0" smtClean="0">
                <a:solidFill>
                  <a:schemeClr val="bg1"/>
                </a:solidFill>
              </a:rPr>
              <a:t>»</a:t>
            </a:r>
            <a:endParaRPr lang="ru-RU" sz="6000" b="1" dirty="0">
              <a:solidFill>
                <a:schemeClr val="bg1"/>
              </a:solidFill>
            </a:endParaRPr>
          </a:p>
        </p:txBody>
      </p:sp>
      <p:sp>
        <p:nvSpPr>
          <p:cNvPr id="5" name="Содержимое 4"/>
          <p:cNvSpPr>
            <a:spLocks noGrp="1"/>
          </p:cNvSpPr>
          <p:nvPr>
            <p:ph sz="half" idx="1"/>
          </p:nvPr>
        </p:nvSpPr>
        <p:spPr>
          <a:xfrm>
            <a:off x="0" y="908720"/>
            <a:ext cx="5004048" cy="5949280"/>
          </a:xfrm>
        </p:spPr>
        <p:txBody>
          <a:bodyPr>
            <a:normAutofit lnSpcReduction="10000"/>
          </a:bodyPr>
          <a:lstStyle/>
          <a:p>
            <a:pPr>
              <a:buNone/>
            </a:pPr>
            <a:r>
              <a:rPr lang="ru-RU" dirty="0" smtClean="0"/>
              <a:t>     </a:t>
            </a:r>
            <a:r>
              <a:rPr lang="ru-RU" b="1" dirty="0" smtClean="0">
                <a:solidFill>
                  <a:srgbClr val="002060"/>
                </a:solidFill>
                <a:latin typeface="Monotype Corsiva" pitchFamily="66" charset="0"/>
              </a:rPr>
              <a:t>Головна </a:t>
            </a:r>
            <a:r>
              <a:rPr lang="ru-RU" b="1" dirty="0" err="1" smtClean="0">
                <a:solidFill>
                  <a:srgbClr val="002060"/>
                </a:solidFill>
                <a:latin typeface="Monotype Corsiva" pitchFamily="66" charset="0"/>
              </a:rPr>
              <a:t>героїня</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готується</a:t>
            </a:r>
            <a:r>
              <a:rPr lang="ru-RU" b="1" dirty="0" smtClean="0">
                <a:solidFill>
                  <a:srgbClr val="002060"/>
                </a:solidFill>
                <a:latin typeface="Monotype Corsiva" pitchFamily="66" charset="0"/>
              </a:rPr>
              <a:t> до </a:t>
            </a:r>
            <a:r>
              <a:rPr lang="ru-RU" b="1" dirty="0" err="1" smtClean="0">
                <a:solidFill>
                  <a:srgbClr val="002060"/>
                </a:solidFill>
                <a:latin typeface="Monotype Corsiva" pitchFamily="66" charset="0"/>
              </a:rPr>
              <a:t>весілля</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і</a:t>
            </a:r>
            <a:r>
              <a:rPr lang="ru-RU" b="1" dirty="0" smtClean="0">
                <a:solidFill>
                  <a:srgbClr val="002060"/>
                </a:solidFill>
                <a:latin typeface="Monotype Corsiva" pitchFamily="66" charset="0"/>
              </a:rPr>
              <a:t> приводить </a:t>
            </a:r>
            <a:r>
              <a:rPr lang="ru-RU" b="1" dirty="0" err="1" smtClean="0">
                <a:solidFill>
                  <a:srgbClr val="002060"/>
                </a:solidFill>
                <a:latin typeface="Monotype Corsiva" pitchFamily="66" charset="0"/>
              </a:rPr>
              <a:t>свого</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чоловіка</a:t>
            </a:r>
            <a:r>
              <a:rPr lang="ru-RU" b="1" dirty="0" smtClean="0">
                <a:solidFill>
                  <a:srgbClr val="002060"/>
                </a:solidFill>
                <a:latin typeface="Monotype Corsiva" pitchFamily="66" charset="0"/>
              </a:rPr>
              <a:t> на </a:t>
            </a:r>
            <a:r>
              <a:rPr lang="ru-RU" b="1" dirty="0" err="1" smtClean="0">
                <a:solidFill>
                  <a:srgbClr val="002060"/>
                </a:solidFill>
                <a:latin typeface="Monotype Corsiva" pitchFamily="66" charset="0"/>
              </a:rPr>
              <a:t>заняття</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танцями</a:t>
            </a:r>
            <a:r>
              <a:rPr lang="ru-RU" b="1" dirty="0" smtClean="0">
                <a:solidFill>
                  <a:srgbClr val="002060"/>
                </a:solidFill>
                <a:latin typeface="Monotype Corsiva" pitchFamily="66" charset="0"/>
              </a:rPr>
              <a:t>. Але </a:t>
            </a:r>
            <a:r>
              <a:rPr lang="ru-RU" b="1" dirty="0" err="1" smtClean="0">
                <a:solidFill>
                  <a:srgbClr val="002060"/>
                </a:solidFill>
                <a:latin typeface="Monotype Corsiva" pitchFamily="66" charset="0"/>
              </a:rPr>
              <a:t>її</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чоловік</a:t>
            </a:r>
            <a:r>
              <a:rPr lang="ru-RU" b="1" dirty="0" smtClean="0">
                <a:solidFill>
                  <a:srgbClr val="002060"/>
                </a:solidFill>
                <a:latin typeface="Monotype Corsiva" pitchFamily="66" charset="0"/>
              </a:rPr>
              <a:t> весь в </a:t>
            </a:r>
            <a:r>
              <a:rPr lang="ru-RU" b="1" dirty="0" err="1" smtClean="0">
                <a:solidFill>
                  <a:srgbClr val="002060"/>
                </a:solidFill>
                <a:latin typeface="Monotype Corsiva" pitchFamily="66" charset="0"/>
              </a:rPr>
              <a:t>роботі</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і</a:t>
            </a:r>
            <a:r>
              <a:rPr lang="ru-RU" b="1" dirty="0" smtClean="0">
                <a:solidFill>
                  <a:srgbClr val="002060"/>
                </a:solidFill>
                <a:latin typeface="Monotype Corsiva" pitchFamily="66" charset="0"/>
              </a:rPr>
              <a:t> практично не </a:t>
            </a:r>
            <a:r>
              <a:rPr lang="ru-RU" b="1" dirty="0" err="1" smtClean="0">
                <a:solidFill>
                  <a:srgbClr val="002060"/>
                </a:solidFill>
                <a:latin typeface="Monotype Corsiva" pitchFamily="66" charset="0"/>
              </a:rPr>
              <a:t>приділяє</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цьому</a:t>
            </a:r>
            <a:r>
              <a:rPr lang="ru-RU" b="1" dirty="0" smtClean="0">
                <a:solidFill>
                  <a:srgbClr val="002060"/>
                </a:solidFill>
                <a:latin typeface="Monotype Corsiva" pitchFamily="66" charset="0"/>
              </a:rPr>
              <a:t> часу. Так </a:t>
            </a:r>
            <a:r>
              <a:rPr lang="ru-RU" b="1" dirty="0" err="1" smtClean="0">
                <a:solidFill>
                  <a:srgbClr val="002060"/>
                </a:solidFill>
                <a:latin typeface="Monotype Corsiva" pitchFamily="66" charset="0"/>
              </a:rPr>
              <a:t>виходить</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що</a:t>
            </a:r>
            <a:r>
              <a:rPr lang="ru-RU" b="1" dirty="0" smtClean="0">
                <a:solidFill>
                  <a:srgbClr val="002060"/>
                </a:solidFill>
                <a:latin typeface="Monotype Corsiva" pitchFamily="66" charset="0"/>
              </a:rPr>
              <a:t> вона </a:t>
            </a:r>
            <a:r>
              <a:rPr lang="ru-RU" b="1" dirty="0" err="1" smtClean="0">
                <a:solidFill>
                  <a:srgbClr val="002060"/>
                </a:solidFill>
                <a:latin typeface="Monotype Corsiva" pitchFamily="66" charset="0"/>
              </a:rPr>
              <a:t>відвідує</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заняття</a:t>
            </a:r>
            <a:r>
              <a:rPr lang="ru-RU" b="1" dirty="0" smtClean="0">
                <a:solidFill>
                  <a:srgbClr val="002060"/>
                </a:solidFill>
                <a:latin typeface="Monotype Corsiva" pitchFamily="66" charset="0"/>
              </a:rPr>
              <a:t> одна. Там вона </a:t>
            </a:r>
            <a:r>
              <a:rPr lang="ru-RU" b="1" dirty="0" err="1" smtClean="0">
                <a:solidFill>
                  <a:srgbClr val="002060"/>
                </a:solidFill>
                <a:latin typeface="Monotype Corsiva" pitchFamily="66" charset="0"/>
              </a:rPr>
              <a:t>зустрічає</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чоловіка</a:t>
            </a:r>
            <a:r>
              <a:rPr lang="ru-RU" b="1" dirty="0" smtClean="0">
                <a:solidFill>
                  <a:srgbClr val="002060"/>
                </a:solidFill>
                <a:latin typeface="Monotype Corsiva" pitchFamily="66" charset="0"/>
              </a:rPr>
              <a:t> – хореографа, </a:t>
            </a:r>
            <a:r>
              <a:rPr lang="ru-RU" b="1" dirty="0" err="1" smtClean="0">
                <a:solidFill>
                  <a:srgbClr val="002060"/>
                </a:solidFill>
                <a:latin typeface="Monotype Corsiva" pitchFamily="66" charset="0"/>
              </a:rPr>
              <a:t>чемпіона</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конкурсів</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танцю</a:t>
            </a:r>
            <a:r>
              <a:rPr lang="ru-RU" b="1" dirty="0" smtClean="0">
                <a:solidFill>
                  <a:srgbClr val="002060"/>
                </a:solidFill>
                <a:latin typeface="Monotype Corsiva" pitchFamily="66" charset="0"/>
              </a:rPr>
              <a:t> свинг </a:t>
            </a:r>
            <a:r>
              <a:rPr lang="ru-RU" b="1" dirty="0" err="1" smtClean="0">
                <a:solidFill>
                  <a:srgbClr val="002060"/>
                </a:solidFill>
                <a:latin typeface="Monotype Corsiva" pitchFamily="66" charset="0"/>
              </a:rPr>
              <a:t>і</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закохується</a:t>
            </a:r>
            <a:r>
              <a:rPr lang="ru-RU" b="1" dirty="0" smtClean="0">
                <a:solidFill>
                  <a:srgbClr val="002060"/>
                </a:solidFill>
                <a:latin typeface="Monotype Corsiva" pitchFamily="66" charset="0"/>
              </a:rPr>
              <a:t> в </a:t>
            </a:r>
            <a:r>
              <a:rPr lang="ru-RU" b="1" dirty="0" err="1" smtClean="0">
                <a:solidFill>
                  <a:srgbClr val="002060"/>
                </a:solidFill>
                <a:latin typeface="Monotype Corsiva" pitchFamily="66" charset="0"/>
              </a:rPr>
              <a:t>нього</a:t>
            </a:r>
            <a:r>
              <a:rPr lang="ru-RU" b="1" dirty="0" smtClean="0">
                <a:solidFill>
                  <a:srgbClr val="002060"/>
                </a:solidFill>
                <a:latin typeface="Monotype Corsiva" pitchFamily="66" charset="0"/>
              </a:rPr>
              <a:t>. Разом вони </a:t>
            </a:r>
            <a:r>
              <a:rPr lang="ru-RU" b="1" dirty="0" err="1" smtClean="0">
                <a:solidFill>
                  <a:srgbClr val="002060"/>
                </a:solidFill>
                <a:latin typeface="Monotype Corsiva" pitchFamily="66" charset="0"/>
              </a:rPr>
              <a:t>складають</a:t>
            </a:r>
            <a:r>
              <a:rPr lang="ru-RU" b="1" dirty="0" smtClean="0">
                <a:solidFill>
                  <a:srgbClr val="002060"/>
                </a:solidFill>
                <a:latin typeface="Monotype Corsiva" pitchFamily="66" charset="0"/>
              </a:rPr>
              <a:t> пару, </a:t>
            </a:r>
            <a:r>
              <a:rPr lang="ru-RU" b="1" dirty="0" err="1" smtClean="0">
                <a:solidFill>
                  <a:srgbClr val="002060"/>
                </a:solidFill>
                <a:latin typeface="Monotype Corsiva" pitchFamily="66" charset="0"/>
              </a:rPr>
              <a:t>готову</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змагатися</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з</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чемпіонами</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адже</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любов</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і</a:t>
            </a:r>
            <a:r>
              <a:rPr lang="ru-RU" b="1" dirty="0" smtClean="0">
                <a:solidFill>
                  <a:srgbClr val="002060"/>
                </a:solidFill>
                <a:latin typeface="Monotype Corsiva" pitchFamily="66" charset="0"/>
              </a:rPr>
              <a:t> </a:t>
            </a:r>
            <a:r>
              <a:rPr lang="ru-RU" b="1" dirty="0" err="1" smtClean="0">
                <a:solidFill>
                  <a:srgbClr val="002060"/>
                </a:solidFill>
                <a:latin typeface="Monotype Corsiva" pitchFamily="66" charset="0"/>
              </a:rPr>
              <a:t>танці</a:t>
            </a:r>
            <a:r>
              <a:rPr lang="ru-RU" b="1" dirty="0" smtClean="0">
                <a:solidFill>
                  <a:srgbClr val="002060"/>
                </a:solidFill>
                <a:latin typeface="Monotype Corsiva" pitchFamily="66" charset="0"/>
              </a:rPr>
              <a:t> – </a:t>
            </a:r>
            <a:r>
              <a:rPr lang="ru-RU" b="1" dirty="0" err="1" smtClean="0">
                <a:solidFill>
                  <a:srgbClr val="002060"/>
                </a:solidFill>
                <a:latin typeface="Monotype Corsiva" pitchFamily="66" charset="0"/>
              </a:rPr>
              <a:t>найважливіше</a:t>
            </a:r>
            <a:r>
              <a:rPr lang="ru-RU" b="1" dirty="0" smtClean="0">
                <a:solidFill>
                  <a:srgbClr val="002060"/>
                </a:solidFill>
                <a:latin typeface="Monotype Corsiva" pitchFamily="66" charset="0"/>
              </a:rPr>
              <a:t> для них!</a:t>
            </a:r>
            <a:endParaRPr lang="ru-RU" b="1" dirty="0">
              <a:solidFill>
                <a:srgbClr val="002060"/>
              </a:solidFill>
              <a:latin typeface="Monotype Corsiva" pitchFamily="66" charset="0"/>
            </a:endParaRPr>
          </a:p>
        </p:txBody>
      </p:sp>
      <p:pic>
        <p:nvPicPr>
          <p:cNvPr id="7" name="Содержимое 6" descr="1271633725_lubov-i-tanzi.jpg"/>
          <p:cNvPicPr>
            <a:picLocks noGrp="1" noChangeAspect="1"/>
          </p:cNvPicPr>
          <p:nvPr>
            <p:ph sz="half" idx="2"/>
          </p:nvPr>
        </p:nvPicPr>
        <p:blipFill>
          <a:blip r:embed="rId3" cstate="print"/>
          <a:stretch>
            <a:fillRect/>
          </a:stretch>
        </p:blipFill>
        <p:spPr>
          <a:xfrm>
            <a:off x="5004048" y="1124744"/>
            <a:ext cx="3983017" cy="5583669"/>
          </a:xfrm>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24744"/>
          </a:xfrm>
        </p:spPr>
        <p:txBody>
          <a:bodyPr>
            <a:normAutofit/>
          </a:bodyPr>
          <a:lstStyle/>
          <a:p>
            <a:r>
              <a:rPr lang="uk-UA" sz="6000" dirty="0" smtClean="0">
                <a:solidFill>
                  <a:schemeClr val="bg1"/>
                </a:solidFill>
              </a:rPr>
              <a:t>9. «Вуличні танці»</a:t>
            </a:r>
            <a:endParaRPr lang="ru-RU" sz="6000" dirty="0">
              <a:solidFill>
                <a:schemeClr val="bg1"/>
              </a:solidFill>
            </a:endParaRPr>
          </a:p>
        </p:txBody>
      </p:sp>
      <p:sp>
        <p:nvSpPr>
          <p:cNvPr id="5" name="Содержимое 4"/>
          <p:cNvSpPr>
            <a:spLocks noGrp="1"/>
          </p:cNvSpPr>
          <p:nvPr>
            <p:ph sz="half" idx="1"/>
          </p:nvPr>
        </p:nvSpPr>
        <p:spPr>
          <a:xfrm>
            <a:off x="0" y="908720"/>
            <a:ext cx="9144000" cy="4464497"/>
          </a:xfrm>
        </p:spPr>
        <p:txBody>
          <a:bodyPr>
            <a:noAutofit/>
          </a:bodyPr>
          <a:lstStyle/>
          <a:p>
            <a:pPr algn="ctr">
              <a:buNone/>
            </a:pPr>
            <a:r>
              <a:rPr lang="ru-RU" sz="4000" b="1" dirty="0" smtClean="0">
                <a:latin typeface="Monotype Corsiva" pitchFamily="66" charset="0"/>
              </a:rPr>
              <a:t>Команда </a:t>
            </a:r>
            <a:r>
              <a:rPr lang="ru-RU" sz="4000" b="1" dirty="0" err="1" smtClean="0">
                <a:latin typeface="Monotype Corsiva" pitchFamily="66" charset="0"/>
              </a:rPr>
              <a:t>вуличних</a:t>
            </a:r>
            <a:r>
              <a:rPr lang="ru-RU" sz="4000" b="1" dirty="0" smtClean="0">
                <a:latin typeface="Monotype Corsiva" pitchFamily="66" charset="0"/>
              </a:rPr>
              <a:t> </a:t>
            </a:r>
            <a:r>
              <a:rPr lang="ru-RU" sz="4000" b="1" dirty="0" err="1" smtClean="0">
                <a:latin typeface="Monotype Corsiva" pitchFamily="66" charset="0"/>
              </a:rPr>
              <a:t>танцюристів</a:t>
            </a:r>
            <a:r>
              <a:rPr lang="ru-RU" sz="4000" b="1" dirty="0" smtClean="0">
                <a:latin typeface="Monotype Corsiva" pitchFamily="66" charset="0"/>
              </a:rPr>
              <a:t> </a:t>
            </a:r>
            <a:r>
              <a:rPr lang="ru-RU" sz="4000" b="1" dirty="0" err="1" smtClean="0">
                <a:latin typeface="Monotype Corsiva" pitchFamily="66" charset="0"/>
              </a:rPr>
              <a:t>готується</a:t>
            </a:r>
            <a:r>
              <a:rPr lang="ru-RU" sz="4000" b="1" dirty="0" smtClean="0">
                <a:latin typeface="Monotype Corsiva" pitchFamily="66" charset="0"/>
              </a:rPr>
              <a:t> до </a:t>
            </a:r>
            <a:r>
              <a:rPr lang="ru-RU" sz="4000" b="1" dirty="0" err="1" smtClean="0">
                <a:latin typeface="Monotype Corsiva" pitchFamily="66" charset="0"/>
              </a:rPr>
              <a:t>чемпіонату</a:t>
            </a:r>
            <a:r>
              <a:rPr lang="ru-RU" sz="4000" b="1" dirty="0" smtClean="0">
                <a:latin typeface="Monotype Corsiva" pitchFamily="66" charset="0"/>
              </a:rPr>
              <a:t>. По </a:t>
            </a:r>
            <a:r>
              <a:rPr lang="ru-RU" sz="4000" b="1" dirty="0" err="1" smtClean="0">
                <a:latin typeface="Monotype Corsiva" pitchFamily="66" charset="0"/>
              </a:rPr>
              <a:t>обставинах</a:t>
            </a:r>
            <a:r>
              <a:rPr lang="ru-RU" sz="4000" b="1" dirty="0" smtClean="0">
                <a:latin typeface="Monotype Corsiva" pitchFamily="66" charset="0"/>
              </a:rPr>
              <a:t>, </a:t>
            </a:r>
            <a:r>
              <a:rPr lang="ru-RU" sz="4000" b="1" dirty="0" err="1" smtClean="0">
                <a:latin typeface="Monotype Corsiva" pitchFamily="66" charset="0"/>
              </a:rPr>
              <a:t>що</a:t>
            </a:r>
            <a:r>
              <a:rPr lang="ru-RU" sz="4000" b="1" dirty="0" smtClean="0">
                <a:latin typeface="Monotype Corsiva" pitchFamily="66" charset="0"/>
              </a:rPr>
              <a:t> </a:t>
            </a:r>
            <a:r>
              <a:rPr lang="ru-RU" sz="4000" b="1" dirty="0" err="1" smtClean="0">
                <a:latin typeface="Monotype Corsiva" pitchFamily="66" charset="0"/>
              </a:rPr>
              <a:t>склалися</a:t>
            </a:r>
            <a:r>
              <a:rPr lang="ru-RU" sz="4000" b="1" dirty="0" smtClean="0">
                <a:latin typeface="Monotype Corsiva" pitchFamily="66" charset="0"/>
              </a:rPr>
              <a:t>, </a:t>
            </a:r>
            <a:r>
              <a:rPr lang="ru-RU" sz="4000" b="1" dirty="0" err="1" smtClean="0">
                <a:latin typeface="Monotype Corsiva" pitchFamily="66" charset="0"/>
              </a:rPr>
              <a:t>їх</a:t>
            </a:r>
            <a:r>
              <a:rPr lang="ru-RU" sz="4000" b="1" dirty="0" smtClean="0">
                <a:latin typeface="Monotype Corsiva" pitchFamily="66" charset="0"/>
              </a:rPr>
              <a:t> </a:t>
            </a:r>
            <a:r>
              <a:rPr lang="ru-RU" sz="4000" b="1" dirty="0" err="1" smtClean="0">
                <a:latin typeface="Monotype Corsiva" pitchFamily="66" charset="0"/>
              </a:rPr>
              <a:t>заставляють</a:t>
            </a:r>
            <a:r>
              <a:rPr lang="ru-RU" sz="4000" b="1" dirty="0" smtClean="0">
                <a:latin typeface="Monotype Corsiva" pitchFamily="66" charset="0"/>
              </a:rPr>
              <a:t> </a:t>
            </a:r>
            <a:r>
              <a:rPr lang="ru-RU" sz="4000" b="1" dirty="0" err="1" smtClean="0">
                <a:latin typeface="Monotype Corsiva" pitchFamily="66" charset="0"/>
              </a:rPr>
              <a:t>прийняти</a:t>
            </a:r>
            <a:r>
              <a:rPr lang="ru-RU" sz="4000" b="1" dirty="0" smtClean="0">
                <a:latin typeface="Monotype Corsiva" pitchFamily="66" charset="0"/>
              </a:rPr>
              <a:t> в свою команду </a:t>
            </a:r>
            <a:r>
              <a:rPr lang="ru-RU" sz="4000" b="1" dirty="0" err="1" smtClean="0">
                <a:latin typeface="Monotype Corsiva" pitchFamily="66" charset="0"/>
              </a:rPr>
              <a:t>танцюристів</a:t>
            </a:r>
            <a:r>
              <a:rPr lang="ru-RU" sz="4000" b="1" dirty="0" smtClean="0">
                <a:latin typeface="Monotype Corsiva" pitchFamily="66" charset="0"/>
              </a:rPr>
              <a:t> </a:t>
            </a:r>
            <a:r>
              <a:rPr lang="ru-RU" sz="4000" b="1" dirty="0" err="1" smtClean="0">
                <a:latin typeface="Monotype Corsiva" pitchFamily="66" charset="0"/>
              </a:rPr>
              <a:t>з</a:t>
            </a:r>
            <a:r>
              <a:rPr lang="ru-RU" sz="4000" b="1" dirty="0" smtClean="0">
                <a:latin typeface="Monotype Corsiva" pitchFamily="66" charset="0"/>
              </a:rPr>
              <a:t> </a:t>
            </a:r>
            <a:r>
              <a:rPr lang="ru-RU" sz="4000" b="1" dirty="0" err="1" smtClean="0">
                <a:latin typeface="Monotype Corsiva" pitchFamily="66" charset="0"/>
              </a:rPr>
              <a:t>Школи</a:t>
            </a:r>
            <a:r>
              <a:rPr lang="ru-RU" sz="4000" b="1" dirty="0" smtClean="0">
                <a:latin typeface="Monotype Corsiva" pitchFamily="66" charset="0"/>
              </a:rPr>
              <a:t> балету. Разом вони </a:t>
            </a:r>
            <a:r>
              <a:rPr lang="ru-RU" sz="4000" b="1" dirty="0" err="1" smtClean="0">
                <a:latin typeface="Monotype Corsiva" pitchFamily="66" charset="0"/>
              </a:rPr>
              <a:t>тренуються</a:t>
            </a:r>
            <a:r>
              <a:rPr lang="ru-RU" sz="4000" b="1" dirty="0" smtClean="0">
                <a:latin typeface="Monotype Corsiva" pitchFamily="66" charset="0"/>
              </a:rPr>
              <a:t>, </a:t>
            </a:r>
            <a:r>
              <a:rPr lang="ru-RU" sz="4000" b="1" dirty="0" err="1" smtClean="0">
                <a:latin typeface="Monotype Corsiva" pitchFamily="66" charset="0"/>
              </a:rPr>
              <a:t>беруть</a:t>
            </a:r>
            <a:r>
              <a:rPr lang="ru-RU" sz="4000" b="1" dirty="0" smtClean="0">
                <a:latin typeface="Monotype Corsiva" pitchFamily="66" charset="0"/>
              </a:rPr>
              <a:t> участь у </a:t>
            </a:r>
            <a:r>
              <a:rPr lang="ru-RU" sz="4000" b="1" dirty="0" err="1" smtClean="0">
                <a:latin typeface="Monotype Corsiva" pitchFamily="66" charset="0"/>
              </a:rPr>
              <a:t>вуличних</a:t>
            </a:r>
            <a:r>
              <a:rPr lang="ru-RU" sz="4000" b="1" dirty="0" smtClean="0">
                <a:latin typeface="Monotype Corsiva" pitchFamily="66" charset="0"/>
              </a:rPr>
              <a:t> </a:t>
            </a:r>
            <a:r>
              <a:rPr lang="ru-RU" sz="4000" b="1" dirty="0" err="1" smtClean="0">
                <a:latin typeface="Monotype Corsiva" pitchFamily="66" charset="0"/>
              </a:rPr>
              <a:t>батлах</a:t>
            </a:r>
            <a:r>
              <a:rPr lang="ru-RU" sz="4000" b="1" dirty="0" smtClean="0">
                <a:latin typeface="Monotype Corsiva" pitchFamily="66" charset="0"/>
              </a:rPr>
              <a:t>. Але, по початку, у них </a:t>
            </a:r>
            <a:r>
              <a:rPr lang="ru-RU" sz="4000" b="1" dirty="0" err="1" smtClean="0">
                <a:latin typeface="Monotype Corsiva" pitchFamily="66" charset="0"/>
              </a:rPr>
              <a:t>нічого</a:t>
            </a:r>
            <a:r>
              <a:rPr lang="ru-RU" sz="4000" b="1" dirty="0" smtClean="0">
                <a:latin typeface="Monotype Corsiva" pitchFamily="66" charset="0"/>
              </a:rPr>
              <a:t> не </a:t>
            </a:r>
            <a:r>
              <a:rPr lang="ru-RU" sz="4000" b="1" dirty="0" err="1" smtClean="0">
                <a:latin typeface="Monotype Corsiva" pitchFamily="66" charset="0"/>
              </a:rPr>
              <a:t>виходить</a:t>
            </a:r>
            <a:r>
              <a:rPr lang="ru-RU" sz="4000" b="1" dirty="0" smtClean="0">
                <a:latin typeface="Monotype Corsiva" pitchFamily="66" charset="0"/>
              </a:rPr>
              <a:t>. </a:t>
            </a:r>
            <a:r>
              <a:rPr lang="ru-RU" sz="4000" b="1" dirty="0" err="1" smtClean="0">
                <a:latin typeface="Monotype Corsiva" pitchFamily="66" charset="0"/>
              </a:rPr>
              <a:t>Тренування</a:t>
            </a:r>
            <a:r>
              <a:rPr lang="ru-RU" sz="4000" b="1" dirty="0" smtClean="0">
                <a:latin typeface="Monotype Corsiva" pitchFamily="66" charset="0"/>
              </a:rPr>
              <a:t>, </a:t>
            </a:r>
            <a:r>
              <a:rPr lang="ru-RU" sz="4000" b="1" dirty="0" err="1" smtClean="0">
                <a:latin typeface="Monotype Corsiva" pitchFamily="66" charset="0"/>
              </a:rPr>
              <a:t>завзятість</a:t>
            </a:r>
            <a:r>
              <a:rPr lang="ru-RU" sz="4000" b="1" dirty="0" smtClean="0">
                <a:latin typeface="Monotype Corsiva" pitchFamily="66" charset="0"/>
              </a:rPr>
              <a:t>, </a:t>
            </a:r>
            <a:r>
              <a:rPr lang="ru-RU" sz="4000" b="1" dirty="0" err="1" smtClean="0">
                <a:latin typeface="Monotype Corsiva" pitchFamily="66" charset="0"/>
              </a:rPr>
              <a:t>любов</a:t>
            </a:r>
            <a:r>
              <a:rPr lang="ru-RU" sz="4000" b="1" dirty="0" smtClean="0">
                <a:latin typeface="Monotype Corsiva" pitchFamily="66" charset="0"/>
              </a:rPr>
              <a:t> </a:t>
            </a:r>
            <a:r>
              <a:rPr lang="ru-RU" sz="4000" b="1" dirty="0" err="1" smtClean="0">
                <a:latin typeface="Monotype Corsiva" pitchFamily="66" charset="0"/>
              </a:rPr>
              <a:t>і</a:t>
            </a:r>
            <a:r>
              <a:rPr lang="ru-RU" sz="4000" b="1" dirty="0" smtClean="0">
                <a:latin typeface="Monotype Corsiva" pitchFamily="66" charset="0"/>
              </a:rPr>
              <a:t> дружба – ось </a:t>
            </a:r>
            <a:r>
              <a:rPr lang="ru-RU" sz="4000" b="1" dirty="0" err="1" smtClean="0">
                <a:latin typeface="Monotype Corsiva" pitchFamily="66" charset="0"/>
              </a:rPr>
              <a:t>що</a:t>
            </a:r>
            <a:r>
              <a:rPr lang="ru-RU" sz="4000" b="1" dirty="0" smtClean="0">
                <a:latin typeface="Monotype Corsiva" pitchFamily="66" charset="0"/>
              </a:rPr>
              <a:t> </a:t>
            </a:r>
            <a:r>
              <a:rPr lang="ru-RU" sz="4000" b="1" dirty="0" err="1" smtClean="0">
                <a:latin typeface="Monotype Corsiva" pitchFamily="66" charset="0"/>
              </a:rPr>
              <a:t>допомагає</a:t>
            </a:r>
            <a:r>
              <a:rPr lang="ru-RU" sz="4000" b="1" dirty="0" smtClean="0">
                <a:latin typeface="Monotype Corsiva" pitchFamily="66" charset="0"/>
              </a:rPr>
              <a:t> </a:t>
            </a:r>
            <a:r>
              <a:rPr lang="ru-RU" sz="4000" b="1" dirty="0" err="1" smtClean="0">
                <a:latin typeface="Monotype Corsiva" pitchFamily="66" charset="0"/>
              </a:rPr>
              <a:t>їм</a:t>
            </a:r>
            <a:r>
              <a:rPr lang="ru-RU" sz="4000" b="1" dirty="0" smtClean="0">
                <a:latin typeface="Monotype Corsiva" pitchFamily="66" charset="0"/>
              </a:rPr>
              <a:t> </a:t>
            </a:r>
            <a:r>
              <a:rPr lang="ru-RU" sz="4000" b="1" dirty="0" err="1" smtClean="0">
                <a:latin typeface="Monotype Corsiva" pitchFamily="66" charset="0"/>
              </a:rPr>
              <a:t>йти</a:t>
            </a:r>
            <a:r>
              <a:rPr lang="ru-RU" sz="4000" b="1" dirty="0" smtClean="0">
                <a:latin typeface="Monotype Corsiva" pitchFamily="66" charset="0"/>
              </a:rPr>
              <a:t> вперед!</a:t>
            </a:r>
            <a:endParaRPr lang="ru-RU" sz="4000" b="1" dirty="0">
              <a:latin typeface="Monotype Corsiva" pitchFamily="66" charset="0"/>
            </a:endParaRPr>
          </a:p>
        </p:txBody>
      </p:sp>
      <p:graphicFrame>
        <p:nvGraphicFramePr>
          <p:cNvPr id="1026" name="Object 2"/>
          <p:cNvGraphicFramePr>
            <a:graphicFrameLocks noChangeAspect="1"/>
          </p:cNvGraphicFramePr>
          <p:nvPr/>
        </p:nvGraphicFramePr>
        <p:xfrm>
          <a:off x="2267744" y="5805264"/>
          <a:ext cx="4068762" cy="685800"/>
        </p:xfrm>
        <a:graphic>
          <a:graphicData uri="http://schemas.openxmlformats.org/presentationml/2006/ole">
            <p:oleObj spid="_x0000_s1026" name="Объект упаковщика для оболочки" showAsIcon="1" r:id="rId4" imgW="4068000" imgH="685440" progId="Package">
              <p:embed/>
            </p:oleObj>
          </a:graphicData>
        </a:graphic>
      </p:graphicFrame>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to="" calcmode="lin" valueType="num">
                                      <p:cBhvr>
                                        <p:cTn id="1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24744"/>
          </a:xfrm>
        </p:spPr>
        <p:txBody>
          <a:bodyPr>
            <a:normAutofit/>
          </a:bodyPr>
          <a:lstStyle/>
          <a:p>
            <a:r>
              <a:rPr lang="en-US" sz="6000" b="1" dirty="0" smtClean="0">
                <a:solidFill>
                  <a:schemeClr val="bg1"/>
                </a:solidFill>
              </a:rPr>
              <a:t>8.</a:t>
            </a:r>
            <a:r>
              <a:rPr lang="uk-UA" sz="6000" b="1" dirty="0" smtClean="0">
                <a:solidFill>
                  <a:schemeClr val="bg1"/>
                </a:solidFill>
              </a:rPr>
              <a:t> «Давайте потанцюємо» </a:t>
            </a:r>
            <a:r>
              <a:rPr lang="en-US" sz="6000" b="1" dirty="0" smtClean="0">
                <a:solidFill>
                  <a:schemeClr val="bg1"/>
                </a:solidFill>
              </a:rPr>
              <a:t> </a:t>
            </a:r>
            <a:endParaRPr lang="ru-RU" sz="6000" b="1" dirty="0">
              <a:solidFill>
                <a:schemeClr val="bg1"/>
              </a:solidFill>
            </a:endParaRPr>
          </a:p>
        </p:txBody>
      </p:sp>
      <p:sp>
        <p:nvSpPr>
          <p:cNvPr id="5" name="Содержимое 4"/>
          <p:cNvSpPr>
            <a:spLocks noGrp="1"/>
          </p:cNvSpPr>
          <p:nvPr>
            <p:ph sz="half" idx="1"/>
          </p:nvPr>
        </p:nvSpPr>
        <p:spPr>
          <a:xfrm>
            <a:off x="0" y="980728"/>
            <a:ext cx="4860032" cy="5877272"/>
          </a:xfrm>
        </p:spPr>
        <p:txBody>
          <a:bodyPr>
            <a:noAutofit/>
          </a:bodyPr>
          <a:lstStyle/>
          <a:p>
            <a:pPr>
              <a:buNone/>
            </a:pPr>
            <a:r>
              <a:rPr lang="ru-RU" sz="3200" b="1" dirty="0" smtClean="0">
                <a:latin typeface="Monotype Corsiva" pitchFamily="66" charset="0"/>
              </a:rPr>
              <a:t>  Сюжет </a:t>
            </a:r>
            <a:r>
              <a:rPr lang="ru-RU" sz="3200" b="1" dirty="0" err="1" smtClean="0">
                <a:latin typeface="Monotype Corsiva" pitchFamily="66" charset="0"/>
              </a:rPr>
              <a:t>трохи</a:t>
            </a:r>
            <a:r>
              <a:rPr lang="ru-RU" sz="3200" b="1" dirty="0" smtClean="0">
                <a:latin typeface="Monotype Corsiva" pitchFamily="66" charset="0"/>
              </a:rPr>
              <a:t> схожий на </a:t>
            </a:r>
            <a:r>
              <a:rPr lang="ru-RU" sz="3200" b="1" dirty="0" err="1" smtClean="0">
                <a:latin typeface="Monotype Corsiva" pitchFamily="66" charset="0"/>
              </a:rPr>
              <a:t>фільм</a:t>
            </a:r>
            <a:r>
              <a:rPr lang="ru-RU" sz="3200" b="1" dirty="0" smtClean="0">
                <a:latin typeface="Monotype Corsiva" pitchFamily="66" charset="0"/>
              </a:rPr>
              <a:t> «</a:t>
            </a:r>
            <a:r>
              <a:rPr lang="ru-RU" sz="3200" b="1" dirty="0" err="1" smtClean="0">
                <a:latin typeface="Monotype Corsiva" pitchFamily="66" charset="0"/>
              </a:rPr>
              <a:t>Любов</a:t>
            </a:r>
            <a:r>
              <a:rPr lang="ru-RU" sz="3200" b="1" dirty="0" smtClean="0">
                <a:latin typeface="Monotype Corsiva" pitchFamily="66" charset="0"/>
              </a:rPr>
              <a:t> </a:t>
            </a:r>
            <a:r>
              <a:rPr lang="ru-RU" sz="3200" b="1" dirty="0" err="1" smtClean="0">
                <a:latin typeface="Monotype Corsiva" pitchFamily="66" charset="0"/>
              </a:rPr>
              <a:t>і</a:t>
            </a:r>
            <a:r>
              <a:rPr lang="ru-RU" sz="3200" b="1" dirty="0" smtClean="0">
                <a:latin typeface="Monotype Corsiva" pitchFamily="66" charset="0"/>
              </a:rPr>
              <a:t> </a:t>
            </a:r>
            <a:r>
              <a:rPr lang="ru-RU" sz="3200" b="1" dirty="0" err="1" smtClean="0">
                <a:latin typeface="Monotype Corsiva" pitchFamily="66" charset="0"/>
              </a:rPr>
              <a:t>танці</a:t>
            </a:r>
            <a:r>
              <a:rPr lang="ru-RU" sz="3200" b="1" dirty="0" smtClean="0">
                <a:latin typeface="Monotype Corsiva" pitchFamily="66" charset="0"/>
              </a:rPr>
              <a:t>». </a:t>
            </a:r>
            <a:r>
              <a:rPr lang="ru-RU" sz="3200" b="1" dirty="0" err="1" smtClean="0">
                <a:latin typeface="Monotype Corsiva" pitchFamily="66" charset="0"/>
              </a:rPr>
              <a:t>Головний</a:t>
            </a:r>
            <a:r>
              <a:rPr lang="ru-RU" sz="3200" b="1" dirty="0" smtClean="0">
                <a:latin typeface="Monotype Corsiva" pitchFamily="66" charset="0"/>
              </a:rPr>
              <a:t> герой, </a:t>
            </a:r>
            <a:r>
              <a:rPr lang="ru-RU" sz="3200" b="1" dirty="0" err="1" smtClean="0">
                <a:latin typeface="Monotype Corsiva" pitchFamily="66" charset="0"/>
              </a:rPr>
              <a:t>повертаючись</a:t>
            </a:r>
            <a:r>
              <a:rPr lang="ru-RU" sz="3200" b="1" dirty="0" smtClean="0">
                <a:latin typeface="Monotype Corsiva" pitchFamily="66" charset="0"/>
              </a:rPr>
              <a:t> </a:t>
            </a:r>
            <a:r>
              <a:rPr lang="ru-RU" sz="3200" b="1" dirty="0" err="1" smtClean="0">
                <a:latin typeface="Monotype Corsiva" pitchFamily="66" charset="0"/>
              </a:rPr>
              <a:t>додому</a:t>
            </a:r>
            <a:r>
              <a:rPr lang="ru-RU" sz="3200" b="1" dirty="0" smtClean="0">
                <a:latin typeface="Monotype Corsiva" pitchFamily="66" charset="0"/>
              </a:rPr>
              <a:t>, </a:t>
            </a:r>
            <a:r>
              <a:rPr lang="ru-RU" sz="3200" b="1" dirty="0" err="1" smtClean="0">
                <a:latin typeface="Monotype Corsiva" pitchFamily="66" charset="0"/>
              </a:rPr>
              <a:t>бачить</a:t>
            </a:r>
            <a:r>
              <a:rPr lang="ru-RU" sz="3200" b="1" dirty="0" smtClean="0">
                <a:latin typeface="Monotype Corsiva" pitchFamily="66" charset="0"/>
              </a:rPr>
              <a:t> </a:t>
            </a:r>
            <a:r>
              <a:rPr lang="ru-RU" sz="3200" b="1" dirty="0" err="1" smtClean="0">
                <a:latin typeface="Monotype Corsiva" pitchFamily="66" charset="0"/>
              </a:rPr>
              <a:t>жінку</a:t>
            </a:r>
            <a:r>
              <a:rPr lang="ru-RU" sz="3200" b="1" dirty="0" smtClean="0">
                <a:latin typeface="Monotype Corsiva" pitchFamily="66" charset="0"/>
              </a:rPr>
              <a:t>, </a:t>
            </a:r>
            <a:r>
              <a:rPr lang="ru-RU" sz="3200" b="1" dirty="0" err="1" smtClean="0">
                <a:latin typeface="Monotype Corsiva" pitchFamily="66" charset="0"/>
              </a:rPr>
              <a:t>викладачку</a:t>
            </a:r>
            <a:r>
              <a:rPr lang="ru-RU" sz="3200" b="1" dirty="0" smtClean="0">
                <a:latin typeface="Monotype Corsiva" pitchFamily="66" charset="0"/>
              </a:rPr>
              <a:t> </a:t>
            </a:r>
            <a:r>
              <a:rPr lang="ru-RU" sz="3200" b="1" dirty="0" err="1" smtClean="0">
                <a:latin typeface="Monotype Corsiva" pitchFamily="66" charset="0"/>
              </a:rPr>
              <a:t>бальних</a:t>
            </a:r>
            <a:r>
              <a:rPr lang="ru-RU" sz="3200" b="1" dirty="0" smtClean="0">
                <a:latin typeface="Monotype Corsiva" pitchFamily="66" charset="0"/>
              </a:rPr>
              <a:t> </a:t>
            </a:r>
            <a:r>
              <a:rPr lang="ru-RU" sz="3200" b="1" dirty="0" err="1" smtClean="0">
                <a:latin typeface="Monotype Corsiva" pitchFamily="66" charset="0"/>
              </a:rPr>
              <a:t>танців</a:t>
            </a:r>
            <a:r>
              <a:rPr lang="ru-RU" sz="3200" b="1" dirty="0" smtClean="0">
                <a:latin typeface="Monotype Corsiva" pitchFamily="66" charset="0"/>
              </a:rPr>
              <a:t>. І </a:t>
            </a:r>
            <a:r>
              <a:rPr lang="ru-RU" sz="3200" b="1" dirty="0" err="1" smtClean="0">
                <a:latin typeface="Monotype Corsiva" pitchFamily="66" charset="0"/>
              </a:rPr>
              <a:t>щоб</a:t>
            </a:r>
            <a:r>
              <a:rPr lang="ru-RU" sz="3200" b="1" dirty="0" smtClean="0">
                <a:latin typeface="Monotype Corsiva" pitchFamily="66" charset="0"/>
              </a:rPr>
              <a:t> </a:t>
            </a:r>
            <a:r>
              <a:rPr lang="ru-RU" sz="3200" b="1" dirty="0" err="1" smtClean="0">
                <a:latin typeface="Monotype Corsiva" pitchFamily="66" charset="0"/>
              </a:rPr>
              <a:t>познайомитися</a:t>
            </a:r>
            <a:r>
              <a:rPr lang="ru-RU" sz="3200" b="1" dirty="0" smtClean="0">
                <a:latin typeface="Monotype Corsiva" pitchFamily="66" charset="0"/>
              </a:rPr>
              <a:t> </a:t>
            </a:r>
            <a:r>
              <a:rPr lang="ru-RU" sz="3200" b="1" dirty="0" err="1" smtClean="0">
                <a:latin typeface="Monotype Corsiva" pitchFamily="66" charset="0"/>
              </a:rPr>
              <a:t>з</a:t>
            </a:r>
            <a:r>
              <a:rPr lang="ru-RU" sz="3200" b="1" dirty="0" smtClean="0">
                <a:latin typeface="Monotype Corsiva" pitchFamily="66" charset="0"/>
              </a:rPr>
              <a:t> нею, приходить на </a:t>
            </a:r>
            <a:r>
              <a:rPr lang="ru-RU" sz="3200" b="1" dirty="0" err="1" smtClean="0">
                <a:latin typeface="Monotype Corsiva" pitchFamily="66" charset="0"/>
              </a:rPr>
              <a:t>її</a:t>
            </a:r>
            <a:r>
              <a:rPr lang="ru-RU" sz="3200" b="1" dirty="0" smtClean="0">
                <a:latin typeface="Monotype Corsiva" pitchFamily="66" charset="0"/>
              </a:rPr>
              <a:t> уроки </a:t>
            </a:r>
            <a:r>
              <a:rPr lang="ru-RU" sz="3200" b="1" dirty="0" err="1" smtClean="0">
                <a:latin typeface="Monotype Corsiva" pitchFamily="66" charset="0"/>
              </a:rPr>
              <a:t>танців</a:t>
            </a:r>
            <a:r>
              <a:rPr lang="ru-RU" sz="3200" b="1" dirty="0" smtClean="0">
                <a:latin typeface="Monotype Corsiva" pitchFamily="66" charset="0"/>
              </a:rPr>
              <a:t>. </a:t>
            </a:r>
            <a:r>
              <a:rPr lang="ru-RU" sz="3200" b="1" dirty="0" err="1" smtClean="0">
                <a:latin typeface="Monotype Corsiva" pitchFamily="66" charset="0"/>
              </a:rPr>
              <a:t>Він</a:t>
            </a:r>
            <a:r>
              <a:rPr lang="ru-RU" sz="3200" b="1" dirty="0" smtClean="0">
                <a:latin typeface="Monotype Corsiva" pitchFamily="66" charset="0"/>
              </a:rPr>
              <a:t> </a:t>
            </a:r>
            <a:r>
              <a:rPr lang="ru-RU" sz="3200" b="1" dirty="0" err="1" smtClean="0">
                <a:latin typeface="Monotype Corsiva" pitchFamily="66" charset="0"/>
              </a:rPr>
              <a:t>захоплюється</a:t>
            </a:r>
            <a:r>
              <a:rPr lang="ru-RU" sz="3200" b="1" dirty="0" smtClean="0">
                <a:latin typeface="Monotype Corsiva" pitchFamily="66" charset="0"/>
              </a:rPr>
              <a:t> </a:t>
            </a:r>
            <a:r>
              <a:rPr lang="ru-RU" sz="3200" b="1" dirty="0" err="1" smtClean="0">
                <a:latin typeface="Monotype Corsiva" pitchFamily="66" charset="0"/>
              </a:rPr>
              <a:t>танцями</a:t>
            </a:r>
            <a:r>
              <a:rPr lang="ru-RU" sz="3200" b="1" dirty="0" smtClean="0">
                <a:latin typeface="Monotype Corsiva" pitchFamily="66" charset="0"/>
              </a:rPr>
              <a:t> </a:t>
            </a:r>
            <a:r>
              <a:rPr lang="ru-RU" sz="3200" b="1" dirty="0" err="1" smtClean="0">
                <a:latin typeface="Monotype Corsiva" pitchFamily="66" charset="0"/>
              </a:rPr>
              <a:t>і</a:t>
            </a:r>
            <a:r>
              <a:rPr lang="ru-RU" sz="3200" b="1" dirty="0" smtClean="0">
                <a:latin typeface="Monotype Corsiva" pitchFamily="66" charset="0"/>
              </a:rPr>
              <a:t>, у </a:t>
            </a:r>
            <a:r>
              <a:rPr lang="ru-RU" sz="3200" b="1" dirty="0" err="1" smtClean="0">
                <a:latin typeface="Monotype Corsiva" pitchFamily="66" charset="0"/>
              </a:rPr>
              <a:t>результаті</a:t>
            </a:r>
            <a:r>
              <a:rPr lang="ru-RU" sz="3200" b="1" dirty="0" smtClean="0">
                <a:latin typeface="Monotype Corsiva" pitchFamily="66" charset="0"/>
              </a:rPr>
              <a:t>, </a:t>
            </a:r>
            <a:r>
              <a:rPr lang="ru-RU" sz="3200" b="1" dirty="0" err="1" smtClean="0">
                <a:latin typeface="Monotype Corsiva" pitchFamily="66" charset="0"/>
              </a:rPr>
              <a:t>записується</a:t>
            </a:r>
            <a:r>
              <a:rPr lang="ru-RU" sz="3200" b="1" dirty="0" smtClean="0">
                <a:latin typeface="Monotype Corsiva" pitchFamily="66" charset="0"/>
              </a:rPr>
              <a:t> на участь в </a:t>
            </a:r>
            <a:r>
              <a:rPr lang="ru-RU" sz="3200" b="1" dirty="0" err="1" smtClean="0">
                <a:latin typeface="Monotype Corsiva" pitchFamily="66" charset="0"/>
              </a:rPr>
              <a:t>чемпіонаті</a:t>
            </a:r>
            <a:r>
              <a:rPr lang="ru-RU" sz="3200" b="1" dirty="0" smtClean="0">
                <a:latin typeface="Monotype Corsiva" pitchFamily="66" charset="0"/>
              </a:rPr>
              <a:t>.</a:t>
            </a:r>
            <a:endParaRPr lang="ru-RU" sz="3200" b="1" dirty="0">
              <a:latin typeface="Monotype Corsiva" pitchFamily="66" charset="0"/>
            </a:endParaRPr>
          </a:p>
        </p:txBody>
      </p:sp>
      <p:pic>
        <p:nvPicPr>
          <p:cNvPr id="7" name="Содержимое 6" descr="1221575323_shall-we-dance-dvdrip-davayte-potanzuem.jpg"/>
          <p:cNvPicPr>
            <a:picLocks noGrp="1" noChangeAspect="1"/>
          </p:cNvPicPr>
          <p:nvPr>
            <p:ph sz="half" idx="2"/>
          </p:nvPr>
        </p:nvPicPr>
        <p:blipFill>
          <a:blip r:embed="rId3" cstate="print"/>
          <a:stretch>
            <a:fillRect/>
          </a:stretch>
        </p:blipFill>
        <p:spPr>
          <a:xfrm>
            <a:off x="4788024" y="923808"/>
            <a:ext cx="4355976" cy="5934192"/>
          </a:xfrm>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Autofit/>
          </a:bodyPr>
          <a:lstStyle/>
          <a:p>
            <a:r>
              <a:rPr lang="uk-UA" sz="5400" b="1" dirty="0" smtClean="0">
                <a:solidFill>
                  <a:schemeClr val="bg1"/>
                </a:solidFill>
              </a:rPr>
              <a:t>7. «За мною останній танець»</a:t>
            </a:r>
            <a:endParaRPr lang="ru-RU" sz="5400" b="1" dirty="0">
              <a:solidFill>
                <a:schemeClr val="bg1"/>
              </a:solidFill>
            </a:endParaRPr>
          </a:p>
        </p:txBody>
      </p:sp>
      <p:pic>
        <p:nvPicPr>
          <p:cNvPr id="7" name="Содержимое 6" descr="cover.jpg"/>
          <p:cNvPicPr>
            <a:picLocks noGrp="1" noChangeAspect="1"/>
          </p:cNvPicPr>
          <p:nvPr>
            <p:ph sz="half" idx="1"/>
          </p:nvPr>
        </p:nvPicPr>
        <p:blipFill>
          <a:blip r:embed="rId3" cstate="print"/>
          <a:stretch>
            <a:fillRect/>
          </a:stretch>
        </p:blipFill>
        <p:spPr>
          <a:xfrm>
            <a:off x="179512" y="918418"/>
            <a:ext cx="4176464" cy="5939582"/>
          </a:xfrm>
        </p:spPr>
      </p:pic>
      <p:sp>
        <p:nvSpPr>
          <p:cNvPr id="6" name="Содержимое 5"/>
          <p:cNvSpPr>
            <a:spLocks noGrp="1"/>
          </p:cNvSpPr>
          <p:nvPr>
            <p:ph sz="half" idx="2"/>
          </p:nvPr>
        </p:nvSpPr>
        <p:spPr>
          <a:xfrm>
            <a:off x="4355976" y="836712"/>
            <a:ext cx="4788024" cy="6021288"/>
          </a:xfrm>
        </p:spPr>
        <p:txBody>
          <a:bodyPr>
            <a:noAutofit/>
          </a:bodyPr>
          <a:lstStyle/>
          <a:p>
            <a:pPr>
              <a:buNone/>
            </a:pPr>
            <a:r>
              <a:rPr lang="ru-RU" sz="3600" dirty="0" smtClean="0">
                <a:latin typeface="Monotype Corsiva" pitchFamily="66" charset="0"/>
              </a:rPr>
              <a:t>   </a:t>
            </a:r>
            <a:r>
              <a:rPr lang="ru-RU" sz="3600" b="1" dirty="0" err="1" smtClean="0">
                <a:solidFill>
                  <a:srgbClr val="002060"/>
                </a:solidFill>
                <a:latin typeface="Monotype Corsiva" pitchFamily="66" charset="0"/>
              </a:rPr>
              <a:t>Головні</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героїні</a:t>
            </a:r>
            <a:r>
              <a:rPr lang="ru-RU" sz="3600" b="1" dirty="0" smtClean="0">
                <a:solidFill>
                  <a:srgbClr val="002060"/>
                </a:solidFill>
                <a:latin typeface="Monotype Corsiva" pitchFamily="66" charset="0"/>
              </a:rPr>
              <a:t> – </a:t>
            </a:r>
            <a:r>
              <a:rPr lang="ru-RU" sz="3600" b="1" dirty="0" err="1" smtClean="0">
                <a:solidFill>
                  <a:srgbClr val="002060"/>
                </a:solidFill>
                <a:latin typeface="Monotype Corsiva" pitchFamily="66" charset="0"/>
              </a:rPr>
              <a:t>балерини</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що</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мріють</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пов'язати</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своє</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життя</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з</a:t>
            </a:r>
            <a:r>
              <a:rPr lang="ru-RU" sz="3600" b="1" dirty="0" smtClean="0">
                <a:solidFill>
                  <a:srgbClr val="002060"/>
                </a:solidFill>
                <a:latin typeface="Monotype Corsiva" pitchFamily="66" charset="0"/>
              </a:rPr>
              <a:t> балетом. Але </a:t>
            </a:r>
            <a:r>
              <a:rPr lang="ru-RU" sz="3600" b="1" dirty="0" err="1" smtClean="0">
                <a:solidFill>
                  <a:srgbClr val="002060"/>
                </a:solidFill>
                <a:latin typeface="Monotype Corsiva" pitchFamily="66" charset="0"/>
              </a:rPr>
              <a:t>і</a:t>
            </a:r>
            <a:r>
              <a:rPr lang="ru-RU" sz="3600" b="1" dirty="0" smtClean="0">
                <a:solidFill>
                  <a:srgbClr val="002060"/>
                </a:solidFill>
                <a:latin typeface="Monotype Corsiva" pitchFamily="66" charset="0"/>
              </a:rPr>
              <a:t> в </a:t>
            </a:r>
            <a:r>
              <a:rPr lang="ru-RU" sz="3600" b="1" dirty="0" err="1" smtClean="0">
                <a:solidFill>
                  <a:srgbClr val="002060"/>
                </a:solidFill>
                <a:latin typeface="Monotype Corsiva" pitchFamily="66" charset="0"/>
              </a:rPr>
              <a:t>першому</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і</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в</a:t>
            </a:r>
            <a:r>
              <a:rPr lang="ru-RU" sz="3600" b="1" dirty="0" smtClean="0">
                <a:solidFill>
                  <a:srgbClr val="002060"/>
                </a:solidFill>
                <a:latin typeface="Monotype Corsiva" pitchFamily="66" charset="0"/>
              </a:rPr>
              <a:t> другому </a:t>
            </a:r>
            <a:r>
              <a:rPr lang="ru-RU" sz="3600" b="1" dirty="0" err="1" smtClean="0">
                <a:solidFill>
                  <a:srgbClr val="002060"/>
                </a:solidFill>
                <a:latin typeface="Monotype Corsiva" pitchFamily="66" charset="0"/>
              </a:rPr>
              <a:t>фільмах</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починають</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захоплюватися</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хип-хопом</a:t>
            </a:r>
            <a:r>
              <a:rPr lang="ru-RU" sz="3600" b="1" dirty="0" smtClean="0">
                <a:solidFill>
                  <a:srgbClr val="002060"/>
                </a:solidFill>
                <a:latin typeface="Monotype Corsiva" pitchFamily="66" charset="0"/>
              </a:rPr>
              <a:t>. І </a:t>
            </a:r>
            <a:r>
              <a:rPr lang="ru-RU" sz="3600" b="1" dirty="0" err="1" smtClean="0">
                <a:solidFill>
                  <a:srgbClr val="002060"/>
                </a:solidFill>
                <a:latin typeface="Monotype Corsiva" pitchFamily="66" charset="0"/>
              </a:rPr>
              <a:t>зустрічають</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любов.Стилі</a:t>
            </a:r>
            <a:r>
              <a:rPr lang="ru-RU" sz="3600" b="1" dirty="0" smtClean="0">
                <a:solidFill>
                  <a:srgbClr val="002060"/>
                </a:solidFill>
                <a:latin typeface="Monotype Corsiva" pitchFamily="66" charset="0"/>
              </a:rPr>
              <a:t> – балет </a:t>
            </a:r>
            <a:r>
              <a:rPr lang="ru-RU" sz="3600" b="1" dirty="0" err="1" smtClean="0">
                <a:solidFill>
                  <a:srgbClr val="002060"/>
                </a:solidFill>
                <a:latin typeface="Monotype Corsiva" pitchFamily="66" charset="0"/>
              </a:rPr>
              <a:t>і</a:t>
            </a:r>
            <a:r>
              <a:rPr lang="ru-RU" sz="3600" b="1" dirty="0" smtClean="0">
                <a:solidFill>
                  <a:srgbClr val="002060"/>
                </a:solidFill>
                <a:latin typeface="Monotype Corsiva" pitchFamily="66" charset="0"/>
              </a:rPr>
              <a:t> </a:t>
            </a:r>
            <a:r>
              <a:rPr lang="ru-RU" sz="3600" b="1" dirty="0" err="1" smtClean="0">
                <a:solidFill>
                  <a:srgbClr val="002060"/>
                </a:solidFill>
                <a:latin typeface="Monotype Corsiva" pitchFamily="66" charset="0"/>
              </a:rPr>
              <a:t>хип-хоп</a:t>
            </a:r>
            <a:r>
              <a:rPr lang="ru-RU" sz="3600" b="1" dirty="0" smtClean="0">
                <a:solidFill>
                  <a:srgbClr val="002060"/>
                </a:solidFill>
                <a:latin typeface="Monotype Corsiva" pitchFamily="66" charset="0"/>
              </a:rPr>
              <a:t>.</a:t>
            </a:r>
            <a:endParaRPr lang="ru-RU" sz="3600" b="1" dirty="0">
              <a:solidFill>
                <a:srgbClr val="002060"/>
              </a:solidFill>
              <a:latin typeface="Monotype Corsiva" pitchFamily="66"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rmAutofit/>
          </a:bodyPr>
          <a:lstStyle/>
          <a:p>
            <a:r>
              <a:rPr lang="uk-UA" sz="6000" b="1" dirty="0" smtClean="0">
                <a:solidFill>
                  <a:schemeClr val="bg1"/>
                </a:solidFill>
              </a:rPr>
              <a:t>6. «Зроби крок»</a:t>
            </a:r>
            <a:endParaRPr lang="ru-RU" sz="6000" b="1" dirty="0">
              <a:solidFill>
                <a:schemeClr val="bg1"/>
              </a:solidFill>
            </a:endParaRPr>
          </a:p>
        </p:txBody>
      </p:sp>
      <p:sp>
        <p:nvSpPr>
          <p:cNvPr id="5" name="Содержимое 4"/>
          <p:cNvSpPr>
            <a:spLocks noGrp="1"/>
          </p:cNvSpPr>
          <p:nvPr>
            <p:ph sz="half" idx="1"/>
          </p:nvPr>
        </p:nvSpPr>
        <p:spPr>
          <a:xfrm>
            <a:off x="0" y="908720"/>
            <a:ext cx="9144000" cy="4968551"/>
          </a:xfrm>
        </p:spPr>
        <p:txBody>
          <a:bodyPr>
            <a:normAutofit/>
          </a:bodyPr>
          <a:lstStyle/>
          <a:p>
            <a:pPr algn="ctr">
              <a:buNone/>
            </a:pPr>
            <a:r>
              <a:rPr lang="ru-RU" sz="4000" b="1" dirty="0" err="1" smtClean="0">
                <a:latin typeface="Monotype Corsiva" pitchFamily="66" charset="0"/>
              </a:rPr>
              <a:t>Героїня</a:t>
            </a:r>
            <a:r>
              <a:rPr lang="ru-RU" sz="4000" b="1" dirty="0" smtClean="0">
                <a:latin typeface="Monotype Corsiva" pitchFamily="66" charset="0"/>
              </a:rPr>
              <a:t> </a:t>
            </a:r>
            <a:r>
              <a:rPr lang="ru-RU" sz="4000" b="1" dirty="0" err="1" smtClean="0">
                <a:latin typeface="Monotype Corsiva" pitchFamily="66" charset="0"/>
              </a:rPr>
              <a:t>мріє</a:t>
            </a:r>
            <a:r>
              <a:rPr lang="ru-RU" sz="4000" b="1" dirty="0" smtClean="0">
                <a:latin typeface="Monotype Corsiva" pitchFamily="66" charset="0"/>
              </a:rPr>
              <a:t> </a:t>
            </a:r>
            <a:r>
              <a:rPr lang="ru-RU" sz="4000" b="1" dirty="0" err="1" smtClean="0">
                <a:latin typeface="Monotype Corsiva" pitchFamily="66" charset="0"/>
              </a:rPr>
              <a:t>поступити</a:t>
            </a:r>
            <a:r>
              <a:rPr lang="ru-RU" sz="4000" b="1" dirty="0" smtClean="0">
                <a:latin typeface="Monotype Corsiva" pitchFamily="66" charset="0"/>
              </a:rPr>
              <a:t> в Школу </a:t>
            </a:r>
            <a:r>
              <a:rPr lang="ru-RU" sz="4000" b="1" dirty="0" err="1" smtClean="0">
                <a:latin typeface="Monotype Corsiva" pitchFamily="66" charset="0"/>
              </a:rPr>
              <a:t>музики</a:t>
            </a:r>
            <a:r>
              <a:rPr lang="ru-RU" sz="4000" b="1" dirty="0" smtClean="0">
                <a:latin typeface="Monotype Corsiva" pitchFamily="66" charset="0"/>
              </a:rPr>
              <a:t> </a:t>
            </a:r>
            <a:r>
              <a:rPr lang="ru-RU" sz="4000" b="1" dirty="0" err="1" smtClean="0">
                <a:latin typeface="Monotype Corsiva" pitchFamily="66" charset="0"/>
              </a:rPr>
              <a:t>і</a:t>
            </a:r>
            <a:r>
              <a:rPr lang="ru-RU" sz="4000" b="1" dirty="0" smtClean="0">
                <a:latin typeface="Monotype Corsiva" pitchFamily="66" charset="0"/>
              </a:rPr>
              <a:t> </a:t>
            </a:r>
            <a:r>
              <a:rPr lang="ru-RU" sz="4000" b="1" dirty="0" err="1" smtClean="0">
                <a:latin typeface="Monotype Corsiva" pitchFamily="66" charset="0"/>
              </a:rPr>
              <a:t>танцю</a:t>
            </a:r>
            <a:r>
              <a:rPr lang="ru-RU" sz="4000" b="1" dirty="0" smtClean="0">
                <a:latin typeface="Monotype Corsiva" pitchFamily="66" charset="0"/>
              </a:rPr>
              <a:t>. </a:t>
            </a:r>
            <a:r>
              <a:rPr lang="ru-RU" sz="4000" b="1" dirty="0" err="1" smtClean="0">
                <a:latin typeface="Monotype Corsiva" pitchFamily="66" charset="0"/>
              </a:rPr>
              <a:t>Після</a:t>
            </a:r>
            <a:r>
              <a:rPr lang="ru-RU" sz="4000" b="1" dirty="0" smtClean="0">
                <a:latin typeface="Monotype Corsiva" pitchFamily="66" charset="0"/>
              </a:rPr>
              <a:t> </a:t>
            </a:r>
            <a:r>
              <a:rPr lang="ru-RU" sz="4000" b="1" dirty="0" err="1" smtClean="0">
                <a:latin typeface="Monotype Corsiva" pitchFamily="66" charset="0"/>
              </a:rPr>
              <a:t>першого</a:t>
            </a:r>
            <a:r>
              <a:rPr lang="ru-RU" sz="4000" b="1" dirty="0" smtClean="0">
                <a:latin typeface="Monotype Corsiva" pitchFamily="66" charset="0"/>
              </a:rPr>
              <a:t> перегляду </a:t>
            </a:r>
            <a:r>
              <a:rPr lang="ru-RU" sz="4000" b="1" dirty="0" err="1" smtClean="0">
                <a:latin typeface="Monotype Corsiva" pitchFamily="66" charset="0"/>
              </a:rPr>
              <a:t>її</a:t>
            </a:r>
            <a:r>
              <a:rPr lang="ru-RU" sz="4000" b="1" dirty="0" smtClean="0">
                <a:latin typeface="Monotype Corsiva" pitchFamily="66" charset="0"/>
              </a:rPr>
              <a:t> не </a:t>
            </a:r>
            <a:r>
              <a:rPr lang="ru-RU" sz="4000" b="1" dirty="0" err="1" smtClean="0">
                <a:latin typeface="Monotype Corsiva" pitchFamily="66" charset="0"/>
              </a:rPr>
              <a:t>беруть</a:t>
            </a:r>
            <a:r>
              <a:rPr lang="ru-RU" sz="4000" b="1" dirty="0" smtClean="0">
                <a:latin typeface="Monotype Corsiva" pitchFamily="66" charset="0"/>
              </a:rPr>
              <a:t>. </a:t>
            </a:r>
            <a:r>
              <a:rPr lang="ru-RU" sz="4000" b="1" dirty="0" err="1" smtClean="0">
                <a:latin typeface="Monotype Corsiva" pitchFamily="66" charset="0"/>
              </a:rPr>
              <a:t>Щоб</a:t>
            </a:r>
            <a:r>
              <a:rPr lang="ru-RU" sz="4000" b="1" dirty="0" smtClean="0">
                <a:latin typeface="Monotype Corsiva" pitchFamily="66" charset="0"/>
              </a:rPr>
              <a:t> </a:t>
            </a:r>
            <a:r>
              <a:rPr lang="ru-RU" sz="4000" b="1" dirty="0" err="1" smtClean="0">
                <a:latin typeface="Monotype Corsiva" pitchFamily="66" charset="0"/>
              </a:rPr>
              <a:t>заробити</a:t>
            </a:r>
            <a:r>
              <a:rPr lang="ru-RU" sz="4000" b="1" dirty="0" smtClean="0">
                <a:latin typeface="Monotype Corsiva" pitchFamily="66" charset="0"/>
              </a:rPr>
              <a:t> </a:t>
            </a:r>
            <a:r>
              <a:rPr lang="ru-RU" sz="4000" b="1" dirty="0" err="1" smtClean="0">
                <a:latin typeface="Monotype Corsiva" pitchFamily="66" charset="0"/>
              </a:rPr>
              <a:t>гроші</a:t>
            </a:r>
            <a:r>
              <a:rPr lang="ru-RU" sz="4000" b="1" dirty="0" smtClean="0">
                <a:latin typeface="Monotype Corsiva" pitchFamily="66" charset="0"/>
              </a:rPr>
              <a:t>, </a:t>
            </a:r>
            <a:r>
              <a:rPr lang="ru-RU" sz="4000" b="1" dirty="0" err="1" smtClean="0">
                <a:latin typeface="Monotype Corsiva" pitchFamily="66" charset="0"/>
              </a:rPr>
              <a:t>головна</a:t>
            </a:r>
            <a:r>
              <a:rPr lang="ru-RU" sz="4000" b="1" dirty="0" smtClean="0">
                <a:latin typeface="Monotype Corsiva" pitchFamily="66" charset="0"/>
              </a:rPr>
              <a:t> </a:t>
            </a:r>
            <a:r>
              <a:rPr lang="ru-RU" sz="4000" b="1" dirty="0" err="1" smtClean="0">
                <a:latin typeface="Monotype Corsiva" pitchFamily="66" charset="0"/>
              </a:rPr>
              <a:t>героїня</a:t>
            </a:r>
            <a:r>
              <a:rPr lang="ru-RU" sz="4000" b="1" dirty="0" smtClean="0">
                <a:latin typeface="Monotype Corsiva" pitchFamily="66" charset="0"/>
              </a:rPr>
              <a:t> </a:t>
            </a:r>
            <a:r>
              <a:rPr lang="ru-RU" sz="4000" b="1" dirty="0" err="1" smtClean="0">
                <a:latin typeface="Monotype Corsiva" pitchFamily="66" charset="0"/>
              </a:rPr>
              <a:t>влаштовується</a:t>
            </a:r>
            <a:r>
              <a:rPr lang="ru-RU" sz="4000" b="1" dirty="0" smtClean="0">
                <a:latin typeface="Monotype Corsiva" pitchFamily="66" charset="0"/>
              </a:rPr>
              <a:t> на роботу в </a:t>
            </a:r>
            <a:r>
              <a:rPr lang="ru-RU" sz="4000" b="1" dirty="0" err="1" smtClean="0">
                <a:latin typeface="Monotype Corsiva" pitchFamily="66" charset="0"/>
              </a:rPr>
              <a:t>нічний</a:t>
            </a:r>
            <a:r>
              <a:rPr lang="ru-RU" sz="4000" b="1" dirty="0" smtClean="0">
                <a:latin typeface="Monotype Corsiva" pitchFamily="66" charset="0"/>
              </a:rPr>
              <a:t> клуб. Там вона </a:t>
            </a:r>
            <a:r>
              <a:rPr lang="ru-RU" sz="4000" b="1" dirty="0" err="1" smtClean="0">
                <a:latin typeface="Monotype Corsiva" pitchFamily="66" charset="0"/>
              </a:rPr>
              <a:t>розкриває</a:t>
            </a:r>
            <a:r>
              <a:rPr lang="ru-RU" sz="4000" b="1" dirty="0" smtClean="0">
                <a:latin typeface="Monotype Corsiva" pitchFamily="66" charset="0"/>
              </a:rPr>
              <a:t> для себе </a:t>
            </a:r>
            <a:r>
              <a:rPr lang="ru-RU" sz="4000" b="1" dirty="0" err="1" smtClean="0">
                <a:latin typeface="Monotype Corsiva" pitchFamily="66" charset="0"/>
              </a:rPr>
              <a:t>новий</a:t>
            </a:r>
            <a:r>
              <a:rPr lang="ru-RU" sz="4000" b="1" dirty="0" smtClean="0">
                <a:latin typeface="Monotype Corsiva" pitchFamily="66" charset="0"/>
              </a:rPr>
              <a:t> стиль – </a:t>
            </a:r>
            <a:r>
              <a:rPr lang="ru-RU" sz="4000" b="1" dirty="0" err="1" smtClean="0">
                <a:latin typeface="Monotype Corsiva" pitchFamily="66" charset="0"/>
              </a:rPr>
              <a:t>більш</a:t>
            </a:r>
            <a:r>
              <a:rPr lang="ru-RU" sz="4000" b="1" dirty="0" smtClean="0">
                <a:latin typeface="Monotype Corsiva" pitchFamily="66" charset="0"/>
              </a:rPr>
              <a:t> </a:t>
            </a:r>
            <a:r>
              <a:rPr lang="ru-RU" sz="4000" b="1" dirty="0" err="1" smtClean="0">
                <a:latin typeface="Monotype Corsiva" pitchFamily="66" charset="0"/>
              </a:rPr>
              <a:t>жіночний</a:t>
            </a:r>
            <a:r>
              <a:rPr lang="ru-RU" sz="4000" b="1" dirty="0" smtClean="0">
                <a:latin typeface="Monotype Corsiva" pitchFamily="66" charset="0"/>
              </a:rPr>
              <a:t> </a:t>
            </a:r>
            <a:r>
              <a:rPr lang="ru-RU" sz="4000" b="1" dirty="0" err="1" smtClean="0">
                <a:latin typeface="Monotype Corsiva" pitchFamily="66" charset="0"/>
              </a:rPr>
              <a:t>і</a:t>
            </a:r>
            <a:r>
              <a:rPr lang="ru-RU" sz="4000" b="1" dirty="0" smtClean="0">
                <a:latin typeface="Monotype Corsiva" pitchFamily="66" charset="0"/>
              </a:rPr>
              <a:t> </a:t>
            </a:r>
            <a:r>
              <a:rPr lang="ru-RU" sz="4000" b="1" dirty="0" err="1" smtClean="0">
                <a:latin typeface="Monotype Corsiva" pitchFamily="66" charset="0"/>
              </a:rPr>
              <a:t>розкріпачений</a:t>
            </a:r>
            <a:r>
              <a:rPr lang="ru-RU" sz="4000" b="1" dirty="0" smtClean="0">
                <a:latin typeface="Monotype Corsiva" pitchFamily="66" charset="0"/>
              </a:rPr>
              <a:t>. </a:t>
            </a:r>
            <a:r>
              <a:rPr lang="ru-RU" sz="4000" b="1" dirty="0" err="1" smtClean="0">
                <a:latin typeface="Monotype Corsiva" pitchFamily="66" charset="0"/>
              </a:rPr>
              <a:t>Це</a:t>
            </a:r>
            <a:r>
              <a:rPr lang="ru-RU" sz="4000" b="1" dirty="0" smtClean="0">
                <a:latin typeface="Monotype Corsiva" pitchFamily="66" charset="0"/>
              </a:rPr>
              <a:t> </a:t>
            </a:r>
            <a:r>
              <a:rPr lang="ru-RU" sz="4000" b="1" dirty="0" err="1" smtClean="0">
                <a:latin typeface="Monotype Corsiva" pitchFamily="66" charset="0"/>
              </a:rPr>
              <a:t>і</a:t>
            </a:r>
            <a:r>
              <a:rPr lang="ru-RU" sz="4000" b="1" dirty="0" smtClean="0">
                <a:latin typeface="Monotype Corsiva" pitchFamily="66" charset="0"/>
              </a:rPr>
              <a:t> </a:t>
            </a:r>
            <a:r>
              <a:rPr lang="ru-RU" sz="4000" b="1" dirty="0" err="1" smtClean="0">
                <a:latin typeface="Monotype Corsiva" pitchFamily="66" charset="0"/>
              </a:rPr>
              <a:t>допомагає</a:t>
            </a:r>
            <a:r>
              <a:rPr lang="ru-RU" sz="4000" b="1" dirty="0" smtClean="0">
                <a:latin typeface="Monotype Corsiva" pitchFamily="66" charset="0"/>
              </a:rPr>
              <a:t> </a:t>
            </a:r>
            <a:r>
              <a:rPr lang="ru-RU" sz="4000" b="1" dirty="0" err="1" smtClean="0">
                <a:latin typeface="Monotype Corsiva" pitchFamily="66" charset="0"/>
              </a:rPr>
              <a:t>їй</a:t>
            </a:r>
            <a:r>
              <a:rPr lang="ru-RU" sz="4000" b="1" dirty="0" smtClean="0">
                <a:latin typeface="Monotype Corsiva" pitchFamily="66" charset="0"/>
              </a:rPr>
              <a:t> пройти кастинг </a:t>
            </a:r>
            <a:r>
              <a:rPr lang="ru-RU" sz="4000" b="1" dirty="0" err="1" smtClean="0">
                <a:latin typeface="Monotype Corsiva" pitchFamily="66" charset="0"/>
              </a:rPr>
              <a:t>і</a:t>
            </a:r>
            <a:r>
              <a:rPr lang="ru-RU" sz="4000" b="1" dirty="0" smtClean="0">
                <a:latin typeface="Monotype Corsiva" pitchFamily="66" charset="0"/>
              </a:rPr>
              <a:t> </a:t>
            </a:r>
            <a:r>
              <a:rPr lang="ru-RU" sz="4000" b="1" dirty="0" err="1" smtClean="0">
                <a:latin typeface="Monotype Corsiva" pitchFamily="66" charset="0"/>
              </a:rPr>
              <a:t>поступити</a:t>
            </a:r>
            <a:r>
              <a:rPr lang="ru-RU" sz="4000" b="1" dirty="0" smtClean="0">
                <a:latin typeface="Monotype Corsiva" pitchFamily="66" charset="0"/>
              </a:rPr>
              <a:t> в Школу </a:t>
            </a:r>
            <a:r>
              <a:rPr lang="ru-RU" sz="4000" b="1" dirty="0" err="1" smtClean="0">
                <a:latin typeface="Monotype Corsiva" pitchFamily="66" charset="0"/>
              </a:rPr>
              <a:t>музики</a:t>
            </a:r>
            <a:r>
              <a:rPr lang="ru-RU" sz="4000" b="1" dirty="0" smtClean="0">
                <a:latin typeface="Monotype Corsiva" pitchFamily="66" charset="0"/>
              </a:rPr>
              <a:t> </a:t>
            </a:r>
            <a:r>
              <a:rPr lang="ru-RU" sz="4000" b="1" dirty="0" err="1" smtClean="0">
                <a:latin typeface="Monotype Corsiva" pitchFamily="66" charset="0"/>
              </a:rPr>
              <a:t>і</a:t>
            </a:r>
            <a:r>
              <a:rPr lang="ru-RU" sz="4000" b="1" dirty="0" smtClean="0">
                <a:latin typeface="Monotype Corsiva" pitchFamily="66" charset="0"/>
              </a:rPr>
              <a:t> </a:t>
            </a:r>
            <a:r>
              <a:rPr lang="ru-RU" sz="4000" b="1" dirty="0" err="1" smtClean="0">
                <a:latin typeface="Monotype Corsiva" pitchFamily="66" charset="0"/>
              </a:rPr>
              <a:t>танцю</a:t>
            </a:r>
            <a:r>
              <a:rPr lang="ru-RU" sz="4000" b="1" dirty="0" smtClean="0">
                <a:latin typeface="Monotype Corsiva" pitchFamily="66" charset="0"/>
              </a:rPr>
              <a:t>.</a:t>
            </a:r>
            <a:endParaRPr lang="ru-RU" sz="4000" b="1" dirty="0">
              <a:latin typeface="Monotype Corsiva" pitchFamily="66" charset="0"/>
            </a:endParaRPr>
          </a:p>
        </p:txBody>
      </p:sp>
      <p:graphicFrame>
        <p:nvGraphicFramePr>
          <p:cNvPr id="2050" name="Object 2"/>
          <p:cNvGraphicFramePr>
            <a:graphicFrameLocks noChangeAspect="1"/>
          </p:cNvGraphicFramePr>
          <p:nvPr/>
        </p:nvGraphicFramePr>
        <p:xfrm>
          <a:off x="2195736" y="6021288"/>
          <a:ext cx="4970463" cy="685800"/>
        </p:xfrm>
        <a:graphic>
          <a:graphicData uri="http://schemas.openxmlformats.org/presentationml/2006/ole">
            <p:oleObj spid="_x0000_s2050" name="Объект упаковщика для оболочки" showAsIcon="1" r:id="rId4" imgW="4970520" imgH="685440" progId="Package">
              <p:embed/>
            </p:oleObj>
          </a:graphicData>
        </a:graphic>
      </p:graphicFrame>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to="" calcmode="lin" valueType="num">
                                      <p:cBhvr>
                                        <p:cTn id="1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rmAutofit/>
          </a:bodyPr>
          <a:lstStyle/>
          <a:p>
            <a:r>
              <a:rPr lang="uk-UA" sz="6000" b="1" dirty="0" smtClean="0">
                <a:solidFill>
                  <a:schemeClr val="bg1"/>
                </a:solidFill>
              </a:rPr>
              <a:t>5. «Дворові танці»</a:t>
            </a:r>
            <a:endParaRPr lang="ru-RU" sz="6000" b="1" dirty="0">
              <a:solidFill>
                <a:schemeClr val="bg1"/>
              </a:solidFill>
            </a:endParaRPr>
          </a:p>
        </p:txBody>
      </p:sp>
      <p:sp>
        <p:nvSpPr>
          <p:cNvPr id="5" name="Содержимое 4"/>
          <p:cNvSpPr>
            <a:spLocks noGrp="1"/>
          </p:cNvSpPr>
          <p:nvPr>
            <p:ph sz="half" idx="1"/>
          </p:nvPr>
        </p:nvSpPr>
        <p:spPr>
          <a:xfrm>
            <a:off x="0" y="980728"/>
            <a:ext cx="4716016" cy="5877272"/>
          </a:xfrm>
        </p:spPr>
        <p:txBody>
          <a:bodyPr>
            <a:normAutofit lnSpcReduction="10000"/>
          </a:bodyPr>
          <a:lstStyle/>
          <a:p>
            <a:pPr>
              <a:buNone/>
            </a:pPr>
            <a:r>
              <a:rPr lang="ru-RU" dirty="0" smtClean="0"/>
              <a:t>   </a:t>
            </a:r>
            <a:r>
              <a:rPr lang="ru-RU" sz="3600" b="1" dirty="0" err="1" smtClean="0">
                <a:latin typeface="Monotype Corsiva" pitchFamily="66" charset="0"/>
              </a:rPr>
              <a:t>Головний</a:t>
            </a:r>
            <a:r>
              <a:rPr lang="ru-RU" sz="3600" b="1" dirty="0" smtClean="0">
                <a:latin typeface="Monotype Corsiva" pitchFamily="66" charset="0"/>
              </a:rPr>
              <a:t> герой – </a:t>
            </a:r>
            <a:r>
              <a:rPr lang="ru-RU" sz="3600" b="1" dirty="0" err="1" smtClean="0">
                <a:latin typeface="Monotype Corsiva" pitchFamily="66" charset="0"/>
              </a:rPr>
              <a:t>талановитий</a:t>
            </a:r>
            <a:r>
              <a:rPr lang="ru-RU" sz="3600" b="1" dirty="0" smtClean="0">
                <a:latin typeface="Monotype Corsiva" pitchFamily="66" charset="0"/>
              </a:rPr>
              <a:t> </a:t>
            </a:r>
            <a:r>
              <a:rPr lang="ru-RU" sz="3600" b="1" dirty="0" err="1" smtClean="0">
                <a:latin typeface="Monotype Corsiva" pitchFamily="66" charset="0"/>
              </a:rPr>
              <a:t>танцюрист</a:t>
            </a:r>
            <a:r>
              <a:rPr lang="ru-RU" sz="3600" b="1" dirty="0" smtClean="0">
                <a:latin typeface="Monotype Corsiva" pitchFamily="66" charset="0"/>
              </a:rPr>
              <a:t>, </a:t>
            </a:r>
            <a:r>
              <a:rPr lang="ru-RU" sz="3600" b="1" dirty="0" err="1" smtClean="0">
                <a:latin typeface="Monotype Corsiva" pitchFamily="66" charset="0"/>
              </a:rPr>
              <a:t>вступає</a:t>
            </a:r>
            <a:r>
              <a:rPr lang="ru-RU" sz="3600" b="1" dirty="0" smtClean="0">
                <a:latin typeface="Monotype Corsiva" pitchFamily="66" charset="0"/>
              </a:rPr>
              <a:t> до </a:t>
            </a:r>
            <a:r>
              <a:rPr lang="ru-RU" sz="3600" b="1" dirty="0" err="1" smtClean="0">
                <a:latin typeface="Monotype Corsiva" pitchFamily="66" charset="0"/>
              </a:rPr>
              <a:t>університету</a:t>
            </a:r>
            <a:r>
              <a:rPr lang="ru-RU" sz="3600" b="1" dirty="0" smtClean="0">
                <a:latin typeface="Monotype Corsiva" pitchFamily="66" charset="0"/>
              </a:rPr>
              <a:t>. У </a:t>
            </a:r>
            <a:r>
              <a:rPr lang="ru-RU" sz="3600" b="1" dirty="0" err="1" smtClean="0">
                <a:latin typeface="Monotype Corsiva" pitchFamily="66" charset="0"/>
              </a:rPr>
              <a:t>університеті</a:t>
            </a:r>
            <a:r>
              <a:rPr lang="ru-RU" sz="3600" b="1" dirty="0" smtClean="0">
                <a:latin typeface="Monotype Corsiva" pitchFamily="66" charset="0"/>
              </a:rPr>
              <a:t> </a:t>
            </a:r>
            <a:r>
              <a:rPr lang="ru-RU" sz="3600" b="1" dirty="0" err="1" smtClean="0">
                <a:latin typeface="Monotype Corsiva" pitchFamily="66" charset="0"/>
              </a:rPr>
              <a:t>він</a:t>
            </a:r>
            <a:r>
              <a:rPr lang="ru-RU" sz="3600" b="1" dirty="0" smtClean="0">
                <a:latin typeface="Monotype Corsiva" pitchFamily="66" charset="0"/>
              </a:rPr>
              <a:t> </a:t>
            </a:r>
            <a:r>
              <a:rPr lang="ru-RU" sz="3600" b="1" dirty="0" err="1" smtClean="0">
                <a:latin typeface="Monotype Corsiva" pitchFamily="66" charset="0"/>
              </a:rPr>
              <a:t>дізнається</a:t>
            </a:r>
            <a:r>
              <a:rPr lang="ru-RU" sz="3600" b="1" dirty="0" smtClean="0">
                <a:latin typeface="Monotype Corsiva" pitchFamily="66" charset="0"/>
              </a:rPr>
              <a:t> про </a:t>
            </a:r>
            <a:r>
              <a:rPr lang="ru-RU" sz="3600" b="1" dirty="0" err="1" smtClean="0">
                <a:latin typeface="Monotype Corsiva" pitchFamily="66" charset="0"/>
              </a:rPr>
              <a:t>новий</a:t>
            </a:r>
            <a:r>
              <a:rPr lang="ru-RU" sz="3600" b="1" dirty="0" smtClean="0">
                <a:latin typeface="Monotype Corsiva" pitchFamily="66" charset="0"/>
              </a:rPr>
              <a:t> </a:t>
            </a:r>
            <a:r>
              <a:rPr lang="ru-RU" sz="3600" b="1" dirty="0" err="1" smtClean="0">
                <a:latin typeface="Monotype Corsiva" pitchFamily="66" charset="0"/>
              </a:rPr>
              <a:t>вигляд</a:t>
            </a:r>
            <a:r>
              <a:rPr lang="ru-RU" sz="3600" b="1" dirty="0" smtClean="0">
                <a:latin typeface="Monotype Corsiva" pitchFamily="66" charset="0"/>
              </a:rPr>
              <a:t> степа. </a:t>
            </a:r>
            <a:r>
              <a:rPr lang="ru-RU" sz="3600" b="1" dirty="0" err="1" smtClean="0">
                <a:latin typeface="Monotype Corsiva" pitchFamily="66" charset="0"/>
              </a:rPr>
              <a:t>Фільм</a:t>
            </a:r>
            <a:r>
              <a:rPr lang="ru-RU" sz="3600" b="1" dirty="0" smtClean="0">
                <a:latin typeface="Monotype Corsiva" pitchFamily="66" charset="0"/>
              </a:rPr>
              <a:t> </a:t>
            </a:r>
            <a:r>
              <a:rPr lang="ru-RU" sz="3600" b="1" dirty="0" err="1" smtClean="0">
                <a:latin typeface="Monotype Corsiva" pitchFamily="66" charset="0"/>
              </a:rPr>
              <a:t>закінчується</a:t>
            </a:r>
            <a:r>
              <a:rPr lang="ru-RU" sz="3600" b="1" dirty="0" smtClean="0">
                <a:latin typeface="Monotype Corsiva" pitchFamily="66" charset="0"/>
              </a:rPr>
              <a:t> </a:t>
            </a:r>
            <a:r>
              <a:rPr lang="ru-RU" sz="3600" b="1" dirty="0" err="1" smtClean="0">
                <a:latin typeface="Monotype Corsiva" pitchFamily="66" charset="0"/>
              </a:rPr>
              <a:t>чемпіонатом</a:t>
            </a:r>
            <a:r>
              <a:rPr lang="ru-RU" sz="3600" b="1" dirty="0" smtClean="0">
                <a:latin typeface="Monotype Corsiva" pitchFamily="66" charset="0"/>
              </a:rPr>
              <a:t> по степу, в </a:t>
            </a:r>
            <a:r>
              <a:rPr lang="ru-RU" sz="3600" b="1" dirty="0" err="1" smtClean="0">
                <a:latin typeface="Monotype Corsiva" pitchFamily="66" charset="0"/>
              </a:rPr>
              <a:t>якому</a:t>
            </a:r>
            <a:r>
              <a:rPr lang="ru-RU" sz="3600" b="1" dirty="0" smtClean="0">
                <a:latin typeface="Monotype Corsiva" pitchFamily="66" charset="0"/>
              </a:rPr>
              <a:t> </a:t>
            </a:r>
            <a:r>
              <a:rPr lang="ru-RU" sz="3600" b="1" dirty="0" err="1" smtClean="0">
                <a:latin typeface="Monotype Corsiva" pitchFamily="66" charset="0"/>
              </a:rPr>
              <a:t>бере</a:t>
            </a:r>
            <a:r>
              <a:rPr lang="ru-RU" sz="3600" b="1" dirty="0" smtClean="0">
                <a:latin typeface="Monotype Corsiva" pitchFamily="66" charset="0"/>
              </a:rPr>
              <a:t> участь </a:t>
            </a:r>
            <a:r>
              <a:rPr lang="ru-RU" sz="3600" b="1" dirty="0" err="1" smtClean="0">
                <a:latin typeface="Monotype Corsiva" pitchFamily="66" charset="0"/>
              </a:rPr>
              <a:t>головний</a:t>
            </a:r>
            <a:r>
              <a:rPr lang="ru-RU" sz="3600" b="1" dirty="0" smtClean="0">
                <a:latin typeface="Monotype Corsiva" pitchFamily="66" charset="0"/>
              </a:rPr>
              <a:t> герой. </a:t>
            </a:r>
            <a:endParaRPr lang="ru-RU" sz="3600" b="1" dirty="0">
              <a:latin typeface="Monotype Corsiva" pitchFamily="66" charset="0"/>
            </a:endParaRPr>
          </a:p>
        </p:txBody>
      </p:sp>
      <p:pic>
        <p:nvPicPr>
          <p:cNvPr id="7" name="Содержимое 6" descr="357.jpg"/>
          <p:cNvPicPr>
            <a:picLocks noGrp="1" noChangeAspect="1"/>
          </p:cNvPicPr>
          <p:nvPr>
            <p:ph sz="half" idx="2"/>
          </p:nvPr>
        </p:nvPicPr>
        <p:blipFill>
          <a:blip r:embed="rId3" cstate="print"/>
          <a:stretch>
            <a:fillRect/>
          </a:stretch>
        </p:blipFill>
        <p:spPr>
          <a:xfrm>
            <a:off x="4788024" y="836712"/>
            <a:ext cx="4254877" cy="6041925"/>
          </a:xfrm>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052736"/>
          </a:xfrm>
        </p:spPr>
        <p:txBody>
          <a:bodyPr>
            <a:normAutofit/>
          </a:bodyPr>
          <a:lstStyle/>
          <a:p>
            <a:r>
              <a:rPr lang="ru-RU" sz="6000" b="1" dirty="0" smtClean="0">
                <a:solidFill>
                  <a:srgbClr val="00B050"/>
                </a:solidFill>
              </a:rPr>
              <a:t>Історія кіно</a:t>
            </a:r>
            <a:endParaRPr lang="ru-RU" sz="6000" b="1" dirty="0">
              <a:solidFill>
                <a:srgbClr val="00B050"/>
              </a:solidFill>
            </a:endParaRPr>
          </a:p>
        </p:txBody>
      </p:sp>
      <p:sp>
        <p:nvSpPr>
          <p:cNvPr id="5" name="Содержимое 4"/>
          <p:cNvSpPr>
            <a:spLocks noGrp="1"/>
          </p:cNvSpPr>
          <p:nvPr>
            <p:ph sz="half" idx="1"/>
          </p:nvPr>
        </p:nvSpPr>
        <p:spPr>
          <a:xfrm>
            <a:off x="0" y="836712"/>
            <a:ext cx="4495800" cy="6021288"/>
          </a:xfrm>
        </p:spPr>
        <p:txBody>
          <a:bodyPr>
            <a:normAutofit/>
          </a:bodyPr>
          <a:lstStyle/>
          <a:p>
            <a:pPr>
              <a:buNone/>
            </a:pPr>
            <a:r>
              <a:rPr lang="ru-RU" dirty="0" smtClean="0"/>
              <a:t>    </a:t>
            </a:r>
            <a:r>
              <a:rPr lang="ru-RU" sz="3400" b="1" dirty="0" smtClean="0">
                <a:solidFill>
                  <a:srgbClr val="002060"/>
                </a:solidFill>
                <a:latin typeface="Monotype Corsiva" pitchFamily="66" charset="0"/>
              </a:rPr>
              <a:t>З розвитком целулоїдної плівки для фотографій стало можливим захоплювати об'єкти у русі в реальному часі. Ранні версії технології вимагали від глядача дивитись у спеціальний прилад, щоб побачити картину. </a:t>
            </a:r>
          </a:p>
        </p:txBody>
      </p:sp>
      <p:pic>
        <p:nvPicPr>
          <p:cNvPr id="7" name="Содержимое 6" descr="old_camera.jpg"/>
          <p:cNvPicPr>
            <a:picLocks noGrp="1" noChangeAspect="1"/>
          </p:cNvPicPr>
          <p:nvPr>
            <p:ph sz="half" idx="2"/>
          </p:nvPr>
        </p:nvPicPr>
        <p:blipFill>
          <a:blip r:embed="rId3" cstate="print"/>
          <a:stretch>
            <a:fillRect/>
          </a:stretch>
        </p:blipFill>
        <p:spPr>
          <a:xfrm>
            <a:off x="4716016" y="1484784"/>
            <a:ext cx="4167882" cy="4360702"/>
          </a:xfrm>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980728"/>
          </a:xfrm>
        </p:spPr>
        <p:txBody>
          <a:bodyPr>
            <a:normAutofit fontScale="90000"/>
          </a:bodyPr>
          <a:lstStyle/>
          <a:p>
            <a:r>
              <a:rPr lang="uk-UA" sz="6000" b="1" dirty="0" smtClean="0">
                <a:solidFill>
                  <a:schemeClr val="bg1"/>
                </a:solidFill>
              </a:rPr>
              <a:t>4. «Тримай ритм» </a:t>
            </a:r>
            <a:endParaRPr lang="ru-RU" sz="6000" b="1" dirty="0">
              <a:solidFill>
                <a:schemeClr val="bg1"/>
              </a:solidFill>
            </a:endParaRPr>
          </a:p>
        </p:txBody>
      </p:sp>
      <p:pic>
        <p:nvPicPr>
          <p:cNvPr id="7" name="Содержимое 6" descr="30357420.jpg"/>
          <p:cNvPicPr>
            <a:picLocks noGrp="1" noChangeAspect="1"/>
          </p:cNvPicPr>
          <p:nvPr>
            <p:ph sz="half" idx="1"/>
          </p:nvPr>
        </p:nvPicPr>
        <p:blipFill>
          <a:blip r:embed="rId3" cstate="print"/>
          <a:stretch>
            <a:fillRect/>
          </a:stretch>
        </p:blipFill>
        <p:spPr>
          <a:xfrm>
            <a:off x="179512" y="787508"/>
            <a:ext cx="4249344" cy="6070492"/>
          </a:xfrm>
        </p:spPr>
      </p:pic>
      <p:sp>
        <p:nvSpPr>
          <p:cNvPr id="6" name="Содержимое 5"/>
          <p:cNvSpPr>
            <a:spLocks noGrp="1"/>
          </p:cNvSpPr>
          <p:nvPr>
            <p:ph sz="half" idx="2"/>
          </p:nvPr>
        </p:nvSpPr>
        <p:spPr>
          <a:xfrm>
            <a:off x="4355976" y="836712"/>
            <a:ext cx="4788024" cy="6021288"/>
          </a:xfrm>
        </p:spPr>
        <p:txBody>
          <a:bodyPr>
            <a:normAutofit/>
          </a:bodyPr>
          <a:lstStyle/>
          <a:p>
            <a:pPr>
              <a:buNone/>
            </a:pPr>
            <a:r>
              <a:rPr lang="ru-RU" dirty="0" smtClean="0">
                <a:latin typeface="Monotype Corsiva" pitchFamily="66" charset="0"/>
              </a:rPr>
              <a:t>    </a:t>
            </a:r>
            <a:r>
              <a:rPr lang="ru-RU" b="1" dirty="0" err="1" smtClean="0">
                <a:latin typeface="Monotype Corsiva" pitchFamily="66" charset="0"/>
              </a:rPr>
              <a:t>Герої</a:t>
            </a:r>
            <a:r>
              <a:rPr lang="ru-RU" b="1" dirty="0" smtClean="0">
                <a:latin typeface="Monotype Corsiva" pitchFamily="66" charset="0"/>
              </a:rPr>
              <a:t> – </a:t>
            </a:r>
            <a:r>
              <a:rPr lang="ru-RU" b="1" dirty="0" err="1" smtClean="0">
                <a:latin typeface="Monotype Corsiva" pitchFamily="66" charset="0"/>
              </a:rPr>
              <a:t>підлітки</a:t>
            </a:r>
            <a:r>
              <a:rPr lang="ru-RU" b="1" dirty="0" smtClean="0">
                <a:latin typeface="Monotype Corsiva" pitchFamily="66" charset="0"/>
              </a:rPr>
              <a:t>, </a:t>
            </a:r>
            <a:r>
              <a:rPr lang="ru-RU" b="1" dirty="0" err="1" smtClean="0">
                <a:latin typeface="Monotype Corsiva" pitchFamily="66" charset="0"/>
              </a:rPr>
              <a:t>хулігани</a:t>
            </a:r>
            <a:r>
              <a:rPr lang="ru-RU" b="1" dirty="0" smtClean="0">
                <a:latin typeface="Monotype Corsiva" pitchFamily="66" charset="0"/>
              </a:rPr>
              <a:t>, </a:t>
            </a:r>
            <a:r>
              <a:rPr lang="ru-RU" b="1" dirty="0" err="1" smtClean="0">
                <a:latin typeface="Monotype Corsiva" pitchFamily="66" charset="0"/>
              </a:rPr>
              <a:t>яких</a:t>
            </a:r>
            <a:r>
              <a:rPr lang="ru-RU" b="1" dirty="0" smtClean="0">
                <a:latin typeface="Monotype Corsiva" pitchFamily="66" charset="0"/>
              </a:rPr>
              <a:t> </a:t>
            </a:r>
            <a:r>
              <a:rPr lang="ru-RU" b="1" dirty="0" err="1" smtClean="0">
                <a:latin typeface="Monotype Corsiva" pitchFamily="66" charset="0"/>
              </a:rPr>
              <a:t>залишають</a:t>
            </a:r>
            <a:r>
              <a:rPr lang="ru-RU" b="1" dirty="0" smtClean="0">
                <a:latin typeface="Monotype Corsiva" pitchFamily="66" charset="0"/>
              </a:rPr>
              <a:t> </a:t>
            </a:r>
            <a:r>
              <a:rPr lang="ru-RU" b="1" dirty="0" err="1" smtClean="0">
                <a:latin typeface="Monotype Corsiva" pitchFamily="66" charset="0"/>
              </a:rPr>
              <a:t>після</a:t>
            </a:r>
            <a:r>
              <a:rPr lang="ru-RU" b="1" dirty="0" smtClean="0">
                <a:latin typeface="Monotype Corsiva" pitchFamily="66" charset="0"/>
              </a:rPr>
              <a:t> </a:t>
            </a:r>
            <a:r>
              <a:rPr lang="ru-RU" b="1" dirty="0" err="1" smtClean="0">
                <a:latin typeface="Monotype Corsiva" pitchFamily="66" charset="0"/>
              </a:rPr>
              <a:t>уроків</a:t>
            </a:r>
            <a:r>
              <a:rPr lang="ru-RU" b="1" dirty="0" smtClean="0">
                <a:latin typeface="Monotype Corsiva" pitchFamily="66" charset="0"/>
              </a:rPr>
              <a:t> </a:t>
            </a:r>
            <a:r>
              <a:rPr lang="ru-RU" b="1" dirty="0" err="1" smtClean="0">
                <a:latin typeface="Monotype Corsiva" pitchFamily="66" charset="0"/>
              </a:rPr>
              <a:t>і</a:t>
            </a:r>
            <a:r>
              <a:rPr lang="ru-RU" b="1" dirty="0" smtClean="0">
                <a:latin typeface="Monotype Corsiva" pitchFamily="66" charset="0"/>
              </a:rPr>
              <a:t> </a:t>
            </a:r>
            <a:r>
              <a:rPr lang="ru-RU" b="1" dirty="0" err="1" smtClean="0">
                <a:latin typeface="Monotype Corsiva" pitchFamily="66" charset="0"/>
              </a:rPr>
              <a:t>професійний</a:t>
            </a:r>
            <a:r>
              <a:rPr lang="ru-RU" b="1" dirty="0" smtClean="0">
                <a:latin typeface="Monotype Corsiva" pitchFamily="66" charset="0"/>
              </a:rPr>
              <a:t> </a:t>
            </a:r>
            <a:r>
              <a:rPr lang="ru-RU" b="1" dirty="0" err="1" smtClean="0">
                <a:latin typeface="Monotype Corsiva" pitchFamily="66" charset="0"/>
              </a:rPr>
              <a:t>танцюрист</a:t>
            </a:r>
            <a:r>
              <a:rPr lang="ru-RU" b="1" dirty="0" smtClean="0">
                <a:latin typeface="Monotype Corsiva" pitchFamily="66" charset="0"/>
              </a:rPr>
              <a:t>, </a:t>
            </a:r>
            <a:r>
              <a:rPr lang="ru-RU" b="1" dirty="0" err="1" smtClean="0">
                <a:latin typeface="Monotype Corsiva" pitchFamily="66" charset="0"/>
              </a:rPr>
              <a:t>який</a:t>
            </a:r>
            <a:r>
              <a:rPr lang="ru-RU" b="1" dirty="0" smtClean="0">
                <a:latin typeface="Monotype Corsiva" pitchFamily="66" charset="0"/>
              </a:rPr>
              <a:t> </a:t>
            </a:r>
            <a:r>
              <a:rPr lang="ru-RU" b="1" dirty="0" err="1" smtClean="0">
                <a:latin typeface="Monotype Corsiva" pitchFamily="66" charset="0"/>
              </a:rPr>
              <a:t>викладає</a:t>
            </a:r>
            <a:r>
              <a:rPr lang="ru-RU" b="1" dirty="0" smtClean="0">
                <a:latin typeface="Monotype Corsiva" pitchFamily="66" charset="0"/>
              </a:rPr>
              <a:t> </a:t>
            </a:r>
            <a:r>
              <a:rPr lang="ru-RU" b="1" dirty="0" err="1" smtClean="0">
                <a:latin typeface="Monotype Corsiva" pitchFamily="66" charset="0"/>
              </a:rPr>
              <a:t>їм</a:t>
            </a:r>
            <a:r>
              <a:rPr lang="ru-RU" b="1" dirty="0" smtClean="0">
                <a:latin typeface="Monotype Corsiva" pitchFamily="66" charset="0"/>
              </a:rPr>
              <a:t> </a:t>
            </a:r>
            <a:r>
              <a:rPr lang="ru-RU" b="1" dirty="0" err="1" smtClean="0">
                <a:latin typeface="Monotype Corsiva" pitchFamily="66" charset="0"/>
              </a:rPr>
              <a:t>бальні</a:t>
            </a:r>
            <a:r>
              <a:rPr lang="ru-RU" b="1" dirty="0" smtClean="0">
                <a:latin typeface="Monotype Corsiva" pitchFamily="66" charset="0"/>
              </a:rPr>
              <a:t> </a:t>
            </a:r>
            <a:r>
              <a:rPr lang="ru-RU" b="1" dirty="0" err="1" smtClean="0">
                <a:latin typeface="Monotype Corsiva" pitchFamily="66" charset="0"/>
              </a:rPr>
              <a:t>танці</a:t>
            </a:r>
            <a:r>
              <a:rPr lang="ru-RU" b="1" dirty="0" smtClean="0">
                <a:latin typeface="Monotype Corsiva" pitchFamily="66" charset="0"/>
              </a:rPr>
              <a:t> </a:t>
            </a:r>
            <a:r>
              <a:rPr lang="ru-RU" b="1" dirty="0" err="1" smtClean="0">
                <a:latin typeface="Monotype Corsiva" pitchFamily="66" charset="0"/>
              </a:rPr>
              <a:t>після</a:t>
            </a:r>
            <a:r>
              <a:rPr lang="ru-RU" b="1" dirty="0" smtClean="0">
                <a:latin typeface="Monotype Corsiva" pitchFamily="66" charset="0"/>
              </a:rPr>
              <a:t> </a:t>
            </a:r>
            <a:r>
              <a:rPr lang="ru-RU" b="1" dirty="0" err="1" smtClean="0">
                <a:latin typeface="Monotype Corsiva" pitchFamily="66" charset="0"/>
              </a:rPr>
              <a:t>уроків</a:t>
            </a:r>
            <a:r>
              <a:rPr lang="ru-RU" b="1" dirty="0" smtClean="0">
                <a:latin typeface="Monotype Corsiva" pitchFamily="66" charset="0"/>
              </a:rPr>
              <a:t>. </a:t>
            </a:r>
            <a:r>
              <a:rPr lang="ru-RU" b="1" dirty="0" err="1" smtClean="0">
                <a:latin typeface="Monotype Corsiva" pitchFamily="66" charset="0"/>
              </a:rPr>
              <a:t>Учні</a:t>
            </a:r>
            <a:r>
              <a:rPr lang="ru-RU" b="1" dirty="0" smtClean="0">
                <a:latin typeface="Monotype Corsiva" pitchFamily="66" charset="0"/>
              </a:rPr>
              <a:t> </a:t>
            </a:r>
            <a:r>
              <a:rPr lang="ru-RU" b="1" dirty="0" err="1" smtClean="0">
                <a:latin typeface="Monotype Corsiva" pitchFamily="66" charset="0"/>
              </a:rPr>
              <a:t>віддають</a:t>
            </a:r>
            <a:r>
              <a:rPr lang="ru-RU" b="1" dirty="0" smtClean="0">
                <a:latin typeface="Monotype Corsiva" pitchFamily="66" charset="0"/>
              </a:rPr>
              <a:t> </a:t>
            </a:r>
            <a:r>
              <a:rPr lang="ru-RU" b="1" dirty="0" err="1" smtClean="0">
                <a:latin typeface="Monotype Corsiva" pitchFamily="66" charset="0"/>
              </a:rPr>
              <a:t>перевагу</a:t>
            </a:r>
            <a:r>
              <a:rPr lang="ru-RU" b="1" dirty="0" smtClean="0">
                <a:latin typeface="Monotype Corsiva" pitchFamily="66" charset="0"/>
              </a:rPr>
              <a:t> </a:t>
            </a:r>
            <a:r>
              <a:rPr lang="ru-RU" b="1" dirty="0" err="1" smtClean="0">
                <a:latin typeface="Monotype Corsiva" pitchFamily="66" charset="0"/>
              </a:rPr>
              <a:t>хип-хоп</a:t>
            </a:r>
            <a:r>
              <a:rPr lang="ru-RU" b="1" dirty="0" smtClean="0">
                <a:latin typeface="Monotype Corsiva" pitchFamily="66" charset="0"/>
              </a:rPr>
              <a:t> </a:t>
            </a:r>
            <a:r>
              <a:rPr lang="ru-RU" b="1" dirty="0" err="1" smtClean="0">
                <a:latin typeface="Monotype Corsiva" pitchFamily="66" charset="0"/>
              </a:rPr>
              <a:t>і</a:t>
            </a:r>
            <a:r>
              <a:rPr lang="ru-RU" b="1" dirty="0" smtClean="0">
                <a:latin typeface="Monotype Corsiva" pitchFamily="66" charset="0"/>
              </a:rPr>
              <a:t> не </a:t>
            </a:r>
            <a:r>
              <a:rPr lang="ru-RU" b="1" dirty="0" err="1" smtClean="0">
                <a:latin typeface="Monotype Corsiva" pitchFamily="66" charset="0"/>
              </a:rPr>
              <a:t>визнають</a:t>
            </a:r>
            <a:r>
              <a:rPr lang="ru-RU" b="1" dirty="0" smtClean="0">
                <a:latin typeface="Monotype Corsiva" pitchFamily="66" charset="0"/>
              </a:rPr>
              <a:t> </a:t>
            </a:r>
            <a:r>
              <a:rPr lang="ru-RU" b="1" dirty="0" err="1" smtClean="0">
                <a:latin typeface="Monotype Corsiva" pitchFamily="66" charset="0"/>
              </a:rPr>
              <a:t>класичні</a:t>
            </a:r>
            <a:r>
              <a:rPr lang="ru-RU" b="1" dirty="0" smtClean="0">
                <a:latin typeface="Monotype Corsiva" pitchFamily="66" charset="0"/>
              </a:rPr>
              <a:t> </a:t>
            </a:r>
            <a:r>
              <a:rPr lang="ru-RU" b="1" dirty="0" err="1" smtClean="0">
                <a:latin typeface="Monotype Corsiva" pitchFamily="66" charset="0"/>
              </a:rPr>
              <a:t>бальні</a:t>
            </a:r>
            <a:r>
              <a:rPr lang="ru-RU" b="1" dirty="0" smtClean="0">
                <a:latin typeface="Monotype Corsiva" pitchFamily="66" charset="0"/>
              </a:rPr>
              <a:t> </a:t>
            </a:r>
            <a:r>
              <a:rPr lang="ru-RU" b="1" dirty="0" err="1" smtClean="0">
                <a:latin typeface="Monotype Corsiva" pitchFamily="66" charset="0"/>
              </a:rPr>
              <a:t>танці</a:t>
            </a:r>
            <a:r>
              <a:rPr lang="ru-RU" b="1" dirty="0" smtClean="0">
                <a:latin typeface="Monotype Corsiva" pitchFamily="66" charset="0"/>
              </a:rPr>
              <a:t>. Але </a:t>
            </a:r>
            <a:r>
              <a:rPr lang="ru-RU" b="1" dirty="0" err="1" smtClean="0">
                <a:latin typeface="Monotype Corsiva" pitchFamily="66" charset="0"/>
              </a:rPr>
              <a:t>їх</a:t>
            </a:r>
            <a:r>
              <a:rPr lang="ru-RU" b="1" dirty="0" smtClean="0">
                <a:latin typeface="Monotype Corsiva" pitchFamily="66" charset="0"/>
              </a:rPr>
              <a:t> </a:t>
            </a:r>
            <a:r>
              <a:rPr lang="ru-RU" b="1" dirty="0" err="1" smtClean="0">
                <a:latin typeface="Monotype Corsiva" pitchFamily="66" charset="0"/>
              </a:rPr>
              <a:t>викладач</a:t>
            </a:r>
            <a:r>
              <a:rPr lang="ru-RU" b="1" dirty="0" smtClean="0">
                <a:latin typeface="Monotype Corsiva" pitchFamily="66" charset="0"/>
              </a:rPr>
              <a:t> </a:t>
            </a:r>
            <a:r>
              <a:rPr lang="ru-RU" b="1" dirty="0" err="1" smtClean="0">
                <a:latin typeface="Monotype Corsiva" pitchFamily="66" charset="0"/>
              </a:rPr>
              <a:t>переконує</a:t>
            </a:r>
            <a:r>
              <a:rPr lang="ru-RU" b="1" dirty="0" smtClean="0">
                <a:latin typeface="Monotype Corsiva" pitchFamily="66" charset="0"/>
              </a:rPr>
              <a:t> </a:t>
            </a:r>
            <a:r>
              <a:rPr lang="ru-RU" b="1" dirty="0" err="1" smtClean="0">
                <a:latin typeface="Monotype Corsiva" pitchFamily="66" charset="0"/>
              </a:rPr>
              <a:t>їх</a:t>
            </a:r>
            <a:r>
              <a:rPr lang="ru-RU" b="1" dirty="0" smtClean="0">
                <a:latin typeface="Monotype Corsiva" pitchFamily="66" charset="0"/>
              </a:rPr>
              <a:t>, </a:t>
            </a:r>
            <a:r>
              <a:rPr lang="ru-RU" b="1" dirty="0" err="1" smtClean="0">
                <a:latin typeface="Monotype Corsiva" pitchFamily="66" charset="0"/>
              </a:rPr>
              <a:t>що</a:t>
            </a:r>
            <a:r>
              <a:rPr lang="ru-RU" b="1" dirty="0" smtClean="0">
                <a:latin typeface="Monotype Corsiva" pitchFamily="66" charset="0"/>
              </a:rPr>
              <a:t> </a:t>
            </a:r>
            <a:r>
              <a:rPr lang="ru-RU" b="1" dirty="0" err="1" smtClean="0">
                <a:latin typeface="Monotype Corsiva" pitchFamily="66" charset="0"/>
              </a:rPr>
              <a:t>це</a:t>
            </a:r>
            <a:r>
              <a:rPr lang="ru-RU" b="1" dirty="0" smtClean="0">
                <a:latin typeface="Monotype Corsiva" pitchFamily="66" charset="0"/>
              </a:rPr>
              <a:t> </a:t>
            </a:r>
            <a:r>
              <a:rPr lang="ru-RU" b="1" dirty="0" err="1" smtClean="0">
                <a:latin typeface="Monotype Corsiva" pitchFamily="66" charset="0"/>
              </a:rPr>
              <a:t>дійсно</a:t>
            </a:r>
            <a:r>
              <a:rPr lang="ru-RU" b="1" dirty="0" smtClean="0">
                <a:latin typeface="Monotype Corsiva" pitchFamily="66" charset="0"/>
              </a:rPr>
              <a:t> красиво. Разом вони </a:t>
            </a:r>
            <a:r>
              <a:rPr lang="ru-RU" b="1" dirty="0" err="1" smtClean="0">
                <a:latin typeface="Monotype Corsiva" pitchFamily="66" charset="0"/>
              </a:rPr>
              <a:t>створюють</a:t>
            </a:r>
            <a:r>
              <a:rPr lang="ru-RU" b="1" dirty="0" smtClean="0">
                <a:latin typeface="Monotype Corsiva" pitchFamily="66" charset="0"/>
              </a:rPr>
              <a:t> стиль, </a:t>
            </a:r>
            <a:r>
              <a:rPr lang="ru-RU" b="1" dirty="0" err="1" smtClean="0">
                <a:latin typeface="Monotype Corsiva" pitchFamily="66" charset="0"/>
              </a:rPr>
              <a:t>що</a:t>
            </a:r>
            <a:r>
              <a:rPr lang="ru-RU" b="1" dirty="0" smtClean="0">
                <a:latin typeface="Monotype Corsiva" pitchFamily="66" charset="0"/>
              </a:rPr>
              <a:t> </a:t>
            </a:r>
            <a:r>
              <a:rPr lang="ru-RU" b="1" dirty="0" err="1" smtClean="0">
                <a:latin typeface="Monotype Corsiva" pitchFamily="66" charset="0"/>
              </a:rPr>
              <a:t>включає</a:t>
            </a:r>
            <a:r>
              <a:rPr lang="ru-RU" b="1" dirty="0" smtClean="0">
                <a:latin typeface="Monotype Corsiva" pitchFamily="66" charset="0"/>
              </a:rPr>
              <a:t> </a:t>
            </a:r>
            <a:r>
              <a:rPr lang="ru-RU" b="1" dirty="0" err="1" smtClean="0">
                <a:latin typeface="Monotype Corsiva" pitchFamily="66" charset="0"/>
              </a:rPr>
              <a:t>і</a:t>
            </a:r>
            <a:r>
              <a:rPr lang="ru-RU" b="1" dirty="0" smtClean="0">
                <a:latin typeface="Monotype Corsiva" pitchFamily="66" charset="0"/>
              </a:rPr>
              <a:t> </a:t>
            </a:r>
            <a:r>
              <a:rPr lang="ru-RU" b="1" dirty="0" err="1" smtClean="0">
                <a:latin typeface="Monotype Corsiva" pitchFamily="66" charset="0"/>
              </a:rPr>
              <a:t>хип-хоп</a:t>
            </a:r>
            <a:r>
              <a:rPr lang="ru-RU" b="1" dirty="0" smtClean="0">
                <a:latin typeface="Monotype Corsiva" pitchFamily="66" charset="0"/>
              </a:rPr>
              <a:t> </a:t>
            </a:r>
            <a:r>
              <a:rPr lang="ru-RU" b="1" dirty="0" err="1" smtClean="0">
                <a:latin typeface="Monotype Corsiva" pitchFamily="66" charset="0"/>
              </a:rPr>
              <a:t>і</a:t>
            </a:r>
            <a:r>
              <a:rPr lang="ru-RU" b="1" dirty="0" smtClean="0">
                <a:latin typeface="Monotype Corsiva" pitchFamily="66" charset="0"/>
              </a:rPr>
              <a:t> </a:t>
            </a:r>
            <a:r>
              <a:rPr lang="ru-RU" b="1" dirty="0" err="1" smtClean="0">
                <a:latin typeface="Monotype Corsiva" pitchFamily="66" charset="0"/>
              </a:rPr>
              <a:t>бальні</a:t>
            </a:r>
            <a:r>
              <a:rPr lang="ru-RU" b="1" dirty="0" smtClean="0">
                <a:latin typeface="Monotype Corsiva" pitchFamily="66" charset="0"/>
              </a:rPr>
              <a:t> </a:t>
            </a:r>
            <a:r>
              <a:rPr lang="ru-RU" b="1" dirty="0" err="1" smtClean="0">
                <a:latin typeface="Monotype Corsiva" pitchFamily="66" charset="0"/>
              </a:rPr>
              <a:t>танці</a:t>
            </a:r>
            <a:r>
              <a:rPr lang="ru-RU" b="1" dirty="0" smtClean="0">
                <a:latin typeface="Monotype Corsiva" pitchFamily="66" charset="0"/>
              </a:rPr>
              <a:t>, </a:t>
            </a:r>
            <a:r>
              <a:rPr lang="ru-RU" b="1" dirty="0" err="1" smtClean="0">
                <a:latin typeface="Monotype Corsiva" pitchFamily="66" charset="0"/>
              </a:rPr>
              <a:t>який</a:t>
            </a:r>
            <a:r>
              <a:rPr lang="ru-RU" b="1" dirty="0" smtClean="0">
                <a:latin typeface="Monotype Corsiva" pitchFamily="66" charset="0"/>
              </a:rPr>
              <a:t> </a:t>
            </a:r>
            <a:r>
              <a:rPr lang="ru-RU" b="1" dirty="0" err="1" smtClean="0">
                <a:latin typeface="Monotype Corsiva" pitchFamily="66" charset="0"/>
              </a:rPr>
              <a:t>показують</a:t>
            </a:r>
            <a:r>
              <a:rPr lang="ru-RU" b="1" dirty="0" smtClean="0">
                <a:latin typeface="Monotype Corsiva" pitchFamily="66" charset="0"/>
              </a:rPr>
              <a:t> на </a:t>
            </a:r>
            <a:r>
              <a:rPr lang="ru-RU" b="1" dirty="0" err="1" smtClean="0">
                <a:latin typeface="Monotype Corsiva" pitchFamily="66" charset="0"/>
              </a:rPr>
              <a:t>змаганнях</a:t>
            </a:r>
            <a:r>
              <a:rPr lang="ru-RU" b="1" dirty="0" smtClean="0">
                <a:latin typeface="Monotype Corsiva" pitchFamily="66" charset="0"/>
              </a:rPr>
              <a:t> по </a:t>
            </a:r>
            <a:r>
              <a:rPr lang="ru-RU" b="1" dirty="0" err="1" smtClean="0">
                <a:latin typeface="Monotype Corsiva" pitchFamily="66" charset="0"/>
              </a:rPr>
              <a:t>бальних</a:t>
            </a:r>
            <a:r>
              <a:rPr lang="ru-RU" b="1" dirty="0" smtClean="0">
                <a:latin typeface="Monotype Corsiva" pitchFamily="66" charset="0"/>
              </a:rPr>
              <a:t> </a:t>
            </a:r>
            <a:r>
              <a:rPr lang="ru-RU" b="1" dirty="0" err="1" smtClean="0">
                <a:latin typeface="Monotype Corsiva" pitchFamily="66" charset="0"/>
              </a:rPr>
              <a:t>танцях</a:t>
            </a:r>
            <a:r>
              <a:rPr lang="ru-RU" b="1" dirty="0" smtClean="0">
                <a:latin typeface="Monotype Corsiva" pitchFamily="66" charset="0"/>
              </a:rPr>
              <a:t>.</a:t>
            </a:r>
            <a:endParaRPr lang="ru-RU" b="1" dirty="0">
              <a:latin typeface="Monotype Corsiva" pitchFamily="66"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24744"/>
          </a:xfrm>
        </p:spPr>
        <p:txBody>
          <a:bodyPr>
            <a:normAutofit/>
          </a:bodyPr>
          <a:lstStyle/>
          <a:p>
            <a:r>
              <a:rPr lang="uk-UA" sz="6000" b="1" dirty="0" smtClean="0">
                <a:solidFill>
                  <a:schemeClr val="bg1"/>
                </a:solidFill>
              </a:rPr>
              <a:t>3. "Лапочка"</a:t>
            </a:r>
            <a:endParaRPr lang="ru-RU" sz="6000" b="1" dirty="0">
              <a:solidFill>
                <a:schemeClr val="bg1"/>
              </a:solidFill>
            </a:endParaRPr>
          </a:p>
        </p:txBody>
      </p:sp>
      <p:sp>
        <p:nvSpPr>
          <p:cNvPr id="5" name="Содержимое 4"/>
          <p:cNvSpPr>
            <a:spLocks noGrp="1"/>
          </p:cNvSpPr>
          <p:nvPr>
            <p:ph sz="half" idx="1"/>
          </p:nvPr>
        </p:nvSpPr>
        <p:spPr>
          <a:xfrm>
            <a:off x="0" y="908720"/>
            <a:ext cx="4860032" cy="5949280"/>
          </a:xfrm>
        </p:spPr>
        <p:txBody>
          <a:bodyPr>
            <a:normAutofit/>
          </a:bodyPr>
          <a:lstStyle/>
          <a:p>
            <a:pPr>
              <a:buNone/>
            </a:pPr>
            <a:r>
              <a:rPr lang="ru-RU" sz="3400" dirty="0" smtClean="0">
                <a:latin typeface="Monotype Corsiva" pitchFamily="66" charset="0"/>
              </a:rPr>
              <a:t>    </a:t>
            </a:r>
            <a:r>
              <a:rPr lang="ru-RU" sz="3400" b="1" dirty="0" smtClean="0">
                <a:solidFill>
                  <a:srgbClr val="002060"/>
                </a:solidFill>
                <a:latin typeface="Monotype Corsiva" pitchFamily="66" charset="0"/>
              </a:rPr>
              <a:t>Головна </a:t>
            </a:r>
            <a:r>
              <a:rPr lang="ru-RU" sz="3400" b="1" dirty="0" err="1" smtClean="0">
                <a:solidFill>
                  <a:srgbClr val="002060"/>
                </a:solidFill>
                <a:latin typeface="Monotype Corsiva" pitchFamily="66" charset="0"/>
              </a:rPr>
              <a:t>героїня</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викладає</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хип-хоп</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танці</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підліткам</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і</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мріє</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відкрити</a:t>
            </a:r>
            <a:r>
              <a:rPr lang="ru-RU" sz="3400" b="1" dirty="0" smtClean="0">
                <a:solidFill>
                  <a:srgbClr val="002060"/>
                </a:solidFill>
                <a:latin typeface="Monotype Corsiva" pitchFamily="66" charset="0"/>
              </a:rPr>
              <a:t> свою Школу </a:t>
            </a:r>
            <a:r>
              <a:rPr lang="ru-RU" sz="3400" b="1" dirty="0" err="1" smtClean="0">
                <a:solidFill>
                  <a:srgbClr val="002060"/>
                </a:solidFill>
                <a:latin typeface="Monotype Corsiva" pitchFamily="66" charset="0"/>
              </a:rPr>
              <a:t>танців</a:t>
            </a:r>
            <a:r>
              <a:rPr lang="ru-RU" sz="3400" b="1" dirty="0" smtClean="0">
                <a:solidFill>
                  <a:srgbClr val="002060"/>
                </a:solidFill>
                <a:latin typeface="Monotype Corsiva" pitchFamily="66" charset="0"/>
              </a:rPr>
              <a:t>. Одного дня </a:t>
            </a:r>
            <a:r>
              <a:rPr lang="ru-RU" sz="3400" b="1" dirty="0" err="1" smtClean="0">
                <a:solidFill>
                  <a:srgbClr val="002060"/>
                </a:solidFill>
                <a:latin typeface="Monotype Corsiva" pitchFamily="66" charset="0"/>
              </a:rPr>
              <a:t>її</a:t>
            </a:r>
            <a:r>
              <a:rPr lang="ru-RU" sz="3400" b="1" dirty="0" smtClean="0">
                <a:solidFill>
                  <a:srgbClr val="002060"/>
                </a:solidFill>
                <a:latin typeface="Monotype Corsiva" pitchFamily="66" charset="0"/>
              </a:rPr>
              <a:t> талант </a:t>
            </a:r>
            <a:r>
              <a:rPr lang="ru-RU" sz="3400" b="1" dirty="0" err="1" smtClean="0">
                <a:solidFill>
                  <a:srgbClr val="002060"/>
                </a:solidFill>
                <a:latin typeface="Monotype Corsiva" pitchFamily="66" charset="0"/>
              </a:rPr>
              <a:t>помічають</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і</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запрошують</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ставити</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танці</a:t>
            </a:r>
            <a:r>
              <a:rPr lang="ru-RU" sz="3400" b="1" dirty="0" smtClean="0">
                <a:solidFill>
                  <a:srgbClr val="002060"/>
                </a:solidFill>
                <a:latin typeface="Monotype Corsiva" pitchFamily="66" charset="0"/>
              </a:rPr>
              <a:t> для </a:t>
            </a:r>
            <a:r>
              <a:rPr lang="ru-RU" sz="3400" b="1" dirty="0" err="1" smtClean="0">
                <a:solidFill>
                  <a:srgbClr val="002060"/>
                </a:solidFill>
                <a:latin typeface="Monotype Corsiva" pitchFamily="66" charset="0"/>
              </a:rPr>
              <a:t>відеокліпів</a:t>
            </a:r>
            <a:r>
              <a:rPr lang="ru-RU" sz="3400" b="1" dirty="0" smtClean="0">
                <a:solidFill>
                  <a:srgbClr val="002060"/>
                </a:solidFill>
                <a:latin typeface="Monotype Corsiva" pitchFamily="66" charset="0"/>
              </a:rPr>
              <a:t>. Але вона </a:t>
            </a:r>
            <a:r>
              <a:rPr lang="ru-RU" sz="3400" b="1" dirty="0" err="1" smtClean="0">
                <a:solidFill>
                  <a:srgbClr val="002060"/>
                </a:solidFill>
                <a:latin typeface="Monotype Corsiva" pitchFamily="66" charset="0"/>
              </a:rPr>
              <a:t>розуміє</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що</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це</a:t>
            </a:r>
            <a:r>
              <a:rPr lang="ru-RU" sz="3400" b="1" dirty="0" smtClean="0">
                <a:solidFill>
                  <a:srgbClr val="002060"/>
                </a:solidFill>
                <a:latin typeface="Monotype Corsiva" pitchFamily="66" charset="0"/>
              </a:rPr>
              <a:t> не </a:t>
            </a:r>
            <a:r>
              <a:rPr lang="ru-RU" sz="3400" b="1" dirty="0" err="1" smtClean="0">
                <a:solidFill>
                  <a:srgbClr val="002060"/>
                </a:solidFill>
                <a:latin typeface="Monotype Corsiva" pitchFamily="66" charset="0"/>
              </a:rPr>
              <a:t>її</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і</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прагне</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втілити</a:t>
            </a:r>
            <a:r>
              <a:rPr lang="ru-RU" sz="3400" b="1" dirty="0" smtClean="0">
                <a:solidFill>
                  <a:srgbClr val="002060"/>
                </a:solidFill>
                <a:latin typeface="Monotype Corsiva" pitchFamily="66" charset="0"/>
              </a:rPr>
              <a:t> свою </a:t>
            </a:r>
            <a:r>
              <a:rPr lang="ru-RU" sz="3400" b="1" dirty="0" err="1" smtClean="0">
                <a:solidFill>
                  <a:srgbClr val="002060"/>
                </a:solidFill>
                <a:latin typeface="Monotype Corsiva" pitchFamily="66" charset="0"/>
              </a:rPr>
              <a:t>заповітну</a:t>
            </a:r>
            <a:r>
              <a:rPr lang="ru-RU" sz="3400" b="1" dirty="0" smtClean="0">
                <a:solidFill>
                  <a:srgbClr val="002060"/>
                </a:solidFill>
                <a:latin typeface="Monotype Corsiva" pitchFamily="66" charset="0"/>
              </a:rPr>
              <a:t> </a:t>
            </a:r>
            <a:r>
              <a:rPr lang="ru-RU" sz="3400" b="1" dirty="0" err="1" smtClean="0">
                <a:solidFill>
                  <a:srgbClr val="002060"/>
                </a:solidFill>
                <a:latin typeface="Monotype Corsiva" pitchFamily="66" charset="0"/>
              </a:rPr>
              <a:t>мрію</a:t>
            </a:r>
            <a:r>
              <a:rPr lang="ru-RU" sz="3400" b="1" dirty="0" smtClean="0">
                <a:solidFill>
                  <a:srgbClr val="002060"/>
                </a:solidFill>
                <a:latin typeface="Monotype Corsiva" pitchFamily="66" charset="0"/>
              </a:rPr>
              <a:t>.</a:t>
            </a:r>
            <a:endParaRPr lang="ru-RU" sz="3400" b="1" dirty="0">
              <a:solidFill>
                <a:srgbClr val="002060"/>
              </a:solidFill>
              <a:latin typeface="Monotype Corsiva" pitchFamily="66" charset="0"/>
            </a:endParaRPr>
          </a:p>
        </p:txBody>
      </p:sp>
      <p:pic>
        <p:nvPicPr>
          <p:cNvPr id="7" name="Содержимое 6" descr="1306236243_Skachat_besplatno_fil_m_Lapochka_Honey_2003_Kachestvo_DVD5.jpg"/>
          <p:cNvPicPr>
            <a:picLocks noGrp="1" noChangeAspect="1"/>
          </p:cNvPicPr>
          <p:nvPr>
            <p:ph sz="half" idx="2"/>
          </p:nvPr>
        </p:nvPicPr>
        <p:blipFill>
          <a:blip r:embed="rId3" cstate="print"/>
          <a:stretch>
            <a:fillRect/>
          </a:stretch>
        </p:blipFill>
        <p:spPr>
          <a:xfrm>
            <a:off x="4860032" y="908720"/>
            <a:ext cx="4098681" cy="5855259"/>
          </a:xfr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980728"/>
          </a:xfrm>
        </p:spPr>
        <p:txBody>
          <a:bodyPr>
            <a:noAutofit/>
          </a:bodyPr>
          <a:lstStyle/>
          <a:p>
            <a:r>
              <a:rPr lang="uk-UA" sz="5400" b="1" dirty="0" smtClean="0"/>
              <a:t>2. Всі частини </a:t>
            </a:r>
            <a:r>
              <a:rPr lang="uk-UA" sz="5400" b="1" dirty="0" err="1" smtClean="0"/>
              <a:t>“Крок</a:t>
            </a:r>
            <a:r>
              <a:rPr lang="uk-UA" sz="5400" b="1" dirty="0" smtClean="0"/>
              <a:t> </a:t>
            </a:r>
            <a:r>
              <a:rPr lang="uk-UA" sz="5400" b="1" dirty="0" err="1" smtClean="0"/>
              <a:t>вперед”</a:t>
            </a:r>
            <a:endParaRPr lang="ru-RU" sz="5400" b="1" dirty="0"/>
          </a:p>
        </p:txBody>
      </p:sp>
      <p:sp>
        <p:nvSpPr>
          <p:cNvPr id="5" name="Содержимое 4"/>
          <p:cNvSpPr>
            <a:spLocks noGrp="1"/>
          </p:cNvSpPr>
          <p:nvPr>
            <p:ph sz="half" idx="1"/>
          </p:nvPr>
        </p:nvSpPr>
        <p:spPr>
          <a:xfrm>
            <a:off x="3131840" y="836712"/>
            <a:ext cx="3168352" cy="6021288"/>
          </a:xfrm>
        </p:spPr>
        <p:txBody>
          <a:bodyPr>
            <a:normAutofit/>
          </a:bodyPr>
          <a:lstStyle/>
          <a:p>
            <a:pPr algn="ctr">
              <a:buNone/>
            </a:pPr>
            <a:r>
              <a:rPr lang="ru-RU" sz="3200" b="1" dirty="0" smtClean="0">
                <a:latin typeface="Monotype Corsiva" pitchFamily="66" charset="0"/>
              </a:rPr>
              <a:t>По-перше </a:t>
            </a:r>
            <a:r>
              <a:rPr lang="ru-RU" sz="3200" b="1" dirty="0" err="1" smtClean="0">
                <a:latin typeface="Monotype Corsiva" pitchFamily="66" charset="0"/>
              </a:rPr>
              <a:t>двох</a:t>
            </a:r>
            <a:r>
              <a:rPr lang="ru-RU" sz="3200" b="1" dirty="0" smtClean="0">
                <a:latin typeface="Monotype Corsiva" pitchFamily="66" charset="0"/>
              </a:rPr>
              <a:t> </a:t>
            </a:r>
            <a:r>
              <a:rPr lang="ru-RU" sz="3200" b="1" dirty="0" err="1" smtClean="0">
                <a:latin typeface="Monotype Corsiva" pitchFamily="66" charset="0"/>
              </a:rPr>
              <a:t>частинах</a:t>
            </a:r>
            <a:r>
              <a:rPr lang="ru-RU" sz="3200" b="1" dirty="0" smtClean="0">
                <a:latin typeface="Monotype Corsiva" pitchFamily="66" charset="0"/>
              </a:rPr>
              <a:t> </a:t>
            </a:r>
            <a:r>
              <a:rPr lang="ru-RU" sz="3200" b="1" dirty="0" err="1" smtClean="0">
                <a:latin typeface="Monotype Corsiva" pitchFamily="66" charset="0"/>
              </a:rPr>
              <a:t>присутні</a:t>
            </a:r>
            <a:r>
              <a:rPr lang="ru-RU" sz="3200" b="1" dirty="0" smtClean="0">
                <a:latin typeface="Monotype Corsiva" pitchFamily="66" charset="0"/>
              </a:rPr>
              <a:t> </a:t>
            </a:r>
            <a:r>
              <a:rPr lang="ru-RU" sz="3200" b="1" dirty="0" err="1" smtClean="0">
                <a:latin typeface="Monotype Corsiva" pitchFamily="66" charset="0"/>
              </a:rPr>
              <a:t>хип-хоп</a:t>
            </a:r>
            <a:r>
              <a:rPr lang="ru-RU" sz="3200" b="1" dirty="0" smtClean="0">
                <a:latin typeface="Monotype Corsiva" pitchFamily="66" charset="0"/>
              </a:rPr>
              <a:t>, брейк, </a:t>
            </a:r>
            <a:r>
              <a:rPr lang="ru-RU" sz="3200" b="1" dirty="0" err="1" smtClean="0">
                <a:latin typeface="Monotype Corsiva" pitchFamily="66" charset="0"/>
              </a:rPr>
              <a:t>локинг</a:t>
            </a:r>
            <a:r>
              <a:rPr lang="ru-RU" sz="3200" b="1" dirty="0" smtClean="0">
                <a:latin typeface="Monotype Corsiva" pitchFamily="66" charset="0"/>
              </a:rPr>
              <a:t> </a:t>
            </a:r>
            <a:r>
              <a:rPr lang="ru-RU" sz="3200" b="1" dirty="0" err="1" smtClean="0">
                <a:latin typeface="Monotype Corsiva" pitchFamily="66" charset="0"/>
              </a:rPr>
              <a:t>і</a:t>
            </a:r>
            <a:r>
              <a:rPr lang="ru-RU" sz="3200" b="1" dirty="0" smtClean="0">
                <a:latin typeface="Monotype Corsiva" pitchFamily="66" charset="0"/>
              </a:rPr>
              <a:t> </a:t>
            </a:r>
            <a:r>
              <a:rPr lang="ru-RU" sz="3200" b="1" dirty="0" err="1" smtClean="0">
                <a:latin typeface="Monotype Corsiva" pitchFamily="66" charset="0"/>
              </a:rPr>
              <a:t>інші</a:t>
            </a:r>
            <a:r>
              <a:rPr lang="ru-RU" sz="3200" b="1" dirty="0" smtClean="0">
                <a:latin typeface="Monotype Corsiva" pitchFamily="66" charset="0"/>
              </a:rPr>
              <a:t> </a:t>
            </a:r>
            <a:r>
              <a:rPr lang="ru-RU" sz="3200" b="1" dirty="0" err="1" smtClean="0">
                <a:latin typeface="Monotype Corsiva" pitchFamily="66" charset="0"/>
              </a:rPr>
              <a:t>стилі</a:t>
            </a:r>
            <a:r>
              <a:rPr lang="ru-RU" sz="3200" b="1" dirty="0" smtClean="0">
                <a:latin typeface="Monotype Corsiva" pitchFamily="66" charset="0"/>
              </a:rPr>
              <a:t>, а </a:t>
            </a:r>
            <a:r>
              <a:rPr lang="ru-RU" sz="3200" b="1" dirty="0" err="1" smtClean="0">
                <a:latin typeface="Monotype Corsiva" pitchFamily="66" charset="0"/>
              </a:rPr>
              <a:t>також</a:t>
            </a:r>
            <a:r>
              <a:rPr lang="ru-RU" sz="3200" b="1" dirty="0" smtClean="0">
                <a:latin typeface="Monotype Corsiva" pitchFamily="66" charset="0"/>
              </a:rPr>
              <a:t> балет. У </a:t>
            </a:r>
            <a:r>
              <a:rPr lang="ru-RU" sz="3200" b="1" dirty="0" err="1" smtClean="0">
                <a:latin typeface="Monotype Corsiva" pitchFamily="66" charset="0"/>
              </a:rPr>
              <a:t>третій</a:t>
            </a:r>
            <a:r>
              <a:rPr lang="ru-RU" sz="3200" b="1" dirty="0" smtClean="0">
                <a:latin typeface="Monotype Corsiva" pitchFamily="66" charset="0"/>
              </a:rPr>
              <a:t> </a:t>
            </a:r>
            <a:r>
              <a:rPr lang="ru-RU" sz="3200" b="1" dirty="0" err="1" smtClean="0">
                <a:latin typeface="Monotype Corsiva" pitchFamily="66" charset="0"/>
              </a:rPr>
              <a:t>частині</a:t>
            </a:r>
            <a:r>
              <a:rPr lang="ru-RU" sz="3200" b="1" dirty="0" smtClean="0">
                <a:latin typeface="Monotype Corsiva" pitchFamily="66" charset="0"/>
              </a:rPr>
              <a:t> </a:t>
            </a:r>
            <a:r>
              <a:rPr lang="ru-RU" sz="3200" b="1" dirty="0" err="1" smtClean="0">
                <a:latin typeface="Monotype Corsiva" pitchFamily="66" charset="0"/>
              </a:rPr>
              <a:t>представлені</a:t>
            </a:r>
            <a:r>
              <a:rPr lang="ru-RU" sz="3200" b="1" dirty="0" smtClean="0">
                <a:latin typeface="Monotype Corsiva" pitchFamily="66" charset="0"/>
              </a:rPr>
              <a:t> практично </a:t>
            </a:r>
            <a:r>
              <a:rPr lang="ru-RU" sz="3200" b="1" dirty="0" err="1" smtClean="0">
                <a:latin typeface="Monotype Corsiva" pitchFamily="66" charset="0"/>
              </a:rPr>
              <a:t>всі</a:t>
            </a:r>
            <a:r>
              <a:rPr lang="ru-RU" sz="3200" b="1" dirty="0" smtClean="0">
                <a:latin typeface="Monotype Corsiva" pitchFamily="66" charset="0"/>
              </a:rPr>
              <a:t> </a:t>
            </a:r>
            <a:r>
              <a:rPr lang="ru-RU" sz="3200" b="1" dirty="0" err="1" smtClean="0">
                <a:latin typeface="Monotype Corsiva" pitchFamily="66" charset="0"/>
              </a:rPr>
              <a:t>популярні</a:t>
            </a:r>
            <a:r>
              <a:rPr lang="ru-RU" sz="3200" b="1" dirty="0" smtClean="0">
                <a:latin typeface="Monotype Corsiva" pitchFamily="66" charset="0"/>
              </a:rPr>
              <a:t> </a:t>
            </a:r>
            <a:r>
              <a:rPr lang="ru-RU" sz="3200" b="1" dirty="0" err="1" smtClean="0">
                <a:latin typeface="Monotype Corsiva" pitchFamily="66" charset="0"/>
              </a:rPr>
              <a:t>стилі</a:t>
            </a:r>
            <a:r>
              <a:rPr lang="ru-RU" sz="3200" b="1" dirty="0" smtClean="0">
                <a:latin typeface="Monotype Corsiva" pitchFamily="66" charset="0"/>
              </a:rPr>
              <a:t> </a:t>
            </a:r>
            <a:r>
              <a:rPr lang="ru-RU" sz="3200" b="1" dirty="0" err="1" smtClean="0">
                <a:latin typeface="Monotype Corsiva" pitchFamily="66" charset="0"/>
              </a:rPr>
              <a:t>танців</a:t>
            </a:r>
            <a:r>
              <a:rPr lang="ru-RU" sz="3200" b="1" dirty="0" smtClean="0">
                <a:latin typeface="Monotype Corsiva" pitchFamily="66" charset="0"/>
              </a:rPr>
              <a:t>.</a:t>
            </a:r>
            <a:endParaRPr lang="ru-RU" sz="3200" b="1" dirty="0">
              <a:latin typeface="Monotype Corsiva" pitchFamily="66" charset="0"/>
            </a:endParaRPr>
          </a:p>
        </p:txBody>
      </p:sp>
      <p:pic>
        <p:nvPicPr>
          <p:cNvPr id="7" name="Содержимое 6" descr="shagvpered.jpg"/>
          <p:cNvPicPr>
            <a:picLocks noGrp="1" noChangeAspect="1"/>
          </p:cNvPicPr>
          <p:nvPr>
            <p:ph sz="half" idx="2"/>
          </p:nvPr>
        </p:nvPicPr>
        <p:blipFill>
          <a:blip r:embed="rId3" cstate="print"/>
          <a:stretch>
            <a:fillRect/>
          </a:stretch>
        </p:blipFill>
        <p:spPr>
          <a:xfrm>
            <a:off x="0" y="1988840"/>
            <a:ext cx="3157649" cy="3744416"/>
          </a:xfrm>
        </p:spPr>
      </p:pic>
      <p:pic>
        <p:nvPicPr>
          <p:cNvPr id="3074" name="Picture 2" descr="C:\Users\Администратор\Desktop\13625_01.jpg"/>
          <p:cNvPicPr>
            <a:picLocks noChangeAspect="1" noChangeArrowheads="1"/>
          </p:cNvPicPr>
          <p:nvPr/>
        </p:nvPicPr>
        <p:blipFill>
          <a:blip r:embed="rId4" cstate="print"/>
          <a:srcRect/>
          <a:stretch>
            <a:fillRect/>
          </a:stretch>
        </p:blipFill>
        <p:spPr bwMode="auto">
          <a:xfrm>
            <a:off x="6372200" y="1988840"/>
            <a:ext cx="2598216" cy="3722372"/>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to="" calcmode="lin" valueType="num">
                                      <p:cBhvr>
                                        <p:cTn id="22"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7" name="Содержимое 6" descr="s9fwsduj103.jpg"/>
          <p:cNvPicPr>
            <a:picLocks noGrp="1" noChangeAspect="1"/>
          </p:cNvPicPr>
          <p:nvPr>
            <p:ph idx="1"/>
          </p:nvPr>
        </p:nvPicPr>
        <p:blipFill>
          <a:blip r:embed="rId3" cstate="print"/>
          <a:stretch>
            <a:fillRect/>
          </a:stretch>
        </p:blipFill>
        <p:spPr>
          <a:xfrm>
            <a:off x="1691680" y="32204"/>
            <a:ext cx="5308952" cy="6825796"/>
          </a:xfr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r="-5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96752"/>
          </a:xfrm>
        </p:spPr>
        <p:txBody>
          <a:bodyPr>
            <a:normAutofit/>
          </a:bodyPr>
          <a:lstStyle/>
          <a:p>
            <a:r>
              <a:rPr lang="uk-UA" sz="6000" b="1" dirty="0" smtClean="0"/>
              <a:t>1. “Бурлеск”</a:t>
            </a:r>
            <a:endParaRPr lang="ru-RU" sz="6000" b="1" dirty="0"/>
          </a:p>
        </p:txBody>
      </p:sp>
      <p:sp>
        <p:nvSpPr>
          <p:cNvPr id="5" name="Содержимое 4"/>
          <p:cNvSpPr>
            <a:spLocks noGrp="1"/>
          </p:cNvSpPr>
          <p:nvPr>
            <p:ph sz="half" idx="1"/>
          </p:nvPr>
        </p:nvSpPr>
        <p:spPr>
          <a:xfrm>
            <a:off x="0" y="1052736"/>
            <a:ext cx="9144000" cy="4824535"/>
          </a:xfrm>
        </p:spPr>
        <p:txBody>
          <a:bodyPr>
            <a:normAutofit lnSpcReduction="10000"/>
          </a:bodyPr>
          <a:lstStyle/>
          <a:p>
            <a:pPr algn="ctr">
              <a:buNone/>
            </a:pPr>
            <a:r>
              <a:rPr lang="ru-RU" b="1" dirty="0" smtClean="0">
                <a:latin typeface="Monotype Corsiva" pitchFamily="66" charset="0"/>
              </a:rPr>
              <a:t>  </a:t>
            </a:r>
            <a:r>
              <a:rPr lang="ru-RU" sz="4000" b="1" dirty="0" smtClean="0">
                <a:solidFill>
                  <a:schemeClr val="bg1"/>
                </a:solidFill>
                <a:latin typeface="Monotype Corsiva" pitchFamily="66" charset="0"/>
              </a:rPr>
              <a:t>Головна героїня – талановита співачка і танцівниця. Зрозумівши, що потрібно вибиратися з маленького містечка, вона виїжджає і намагається влаштуватися на роботу. Але все безуспішно. Одного дня вона потрапляє в клуб «Бурлеск» і влаштовується там офіціанткою. Відмітивши її талант і завзятість, її беруть на сцену «Бурлеску».</a:t>
            </a:r>
            <a:endParaRPr lang="ru-RU" sz="4000" b="1" dirty="0">
              <a:solidFill>
                <a:schemeClr val="bg1"/>
              </a:solidFill>
              <a:latin typeface="Monotype Corsiva" pitchFamily="66" charset="0"/>
            </a:endParaRPr>
          </a:p>
        </p:txBody>
      </p:sp>
      <p:graphicFrame>
        <p:nvGraphicFramePr>
          <p:cNvPr id="4098" name="Object 2"/>
          <p:cNvGraphicFramePr>
            <a:graphicFrameLocks noChangeAspect="1"/>
          </p:cNvGraphicFramePr>
          <p:nvPr/>
        </p:nvGraphicFramePr>
        <p:xfrm>
          <a:off x="1691680" y="5949280"/>
          <a:ext cx="5695950" cy="685800"/>
        </p:xfrm>
        <a:graphic>
          <a:graphicData uri="http://schemas.openxmlformats.org/presentationml/2006/ole">
            <p:oleObj spid="_x0000_s4098" name="Объект упаковщика для оболочки" showAsIcon="1" r:id="rId4" imgW="5695200" imgH="685440" progId="Package">
              <p:embed/>
            </p:oleObj>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to="" calcmode="lin" valueType="num">
                                      <p:cBhvr>
                                        <p:cTn id="17"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6" name="Содержимое 5"/>
          <p:cNvSpPr>
            <a:spLocks noGrp="1"/>
          </p:cNvSpPr>
          <p:nvPr>
            <p:ph idx="1"/>
          </p:nvPr>
        </p:nvSpPr>
        <p:spPr>
          <a:xfrm>
            <a:off x="0" y="1"/>
            <a:ext cx="9144000" cy="4005064"/>
          </a:xfrm>
        </p:spPr>
        <p:txBody>
          <a:bodyPr>
            <a:normAutofit/>
          </a:bodyPr>
          <a:lstStyle/>
          <a:p>
            <a:pPr algn="ctr">
              <a:buNone/>
            </a:pPr>
            <a:r>
              <a:rPr lang="ru-RU" sz="5400" dirty="0" err="1" smtClean="0">
                <a:solidFill>
                  <a:schemeClr val="bg1"/>
                </a:solidFill>
                <a:latin typeface="Monotype Corsiva" pitchFamily="66" charset="0"/>
              </a:rPr>
              <a:t>Фільм</a:t>
            </a:r>
            <a:r>
              <a:rPr lang="ru-RU" sz="5400" dirty="0" smtClean="0">
                <a:solidFill>
                  <a:schemeClr val="bg1"/>
                </a:solidFill>
                <a:latin typeface="Monotype Corsiva" pitchFamily="66" charset="0"/>
              </a:rPr>
              <a:t> — </a:t>
            </a:r>
            <a:r>
              <a:rPr lang="ru-RU" sz="5400" dirty="0" err="1" smtClean="0">
                <a:solidFill>
                  <a:schemeClr val="bg1"/>
                </a:solidFill>
                <a:latin typeface="Monotype Corsiva" pitchFamily="66" charset="0"/>
              </a:rPr>
              <a:t>це</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життя</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з</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якого</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вивели</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плями</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нудьги</a:t>
            </a:r>
            <a:r>
              <a:rPr lang="ru-RU" sz="5400" dirty="0" smtClean="0">
                <a:solidFill>
                  <a:schemeClr val="bg1"/>
                </a:solidFill>
                <a:latin typeface="Monotype Corsiva" pitchFamily="66" charset="0"/>
              </a:rPr>
              <a:t>.</a:t>
            </a:r>
          </a:p>
          <a:p>
            <a:pPr algn="r">
              <a:buNone/>
            </a:pPr>
            <a:endParaRPr lang="ru-RU" sz="5400" dirty="0" smtClean="0">
              <a:solidFill>
                <a:schemeClr val="bg1"/>
              </a:solidFill>
              <a:latin typeface="Monotype Corsiva" pitchFamily="66" charset="0"/>
            </a:endParaRPr>
          </a:p>
          <a:p>
            <a:pPr algn="r">
              <a:buNone/>
            </a:pPr>
            <a:r>
              <a:rPr lang="ru-RU" sz="5400" dirty="0" err="1" smtClean="0">
                <a:solidFill>
                  <a:schemeClr val="bg1"/>
                </a:solidFill>
                <a:latin typeface="Monotype Corsiva" pitchFamily="66" charset="0"/>
              </a:rPr>
              <a:t>Алфред</a:t>
            </a:r>
            <a:r>
              <a:rPr lang="ru-RU" sz="5400" dirty="0" smtClean="0">
                <a:solidFill>
                  <a:schemeClr val="bg1"/>
                </a:solidFill>
                <a:latin typeface="Monotype Corsiva" pitchFamily="66" charset="0"/>
              </a:rPr>
              <a:t> </a:t>
            </a:r>
            <a:r>
              <a:rPr lang="ru-RU" sz="5400" dirty="0" err="1" smtClean="0">
                <a:solidFill>
                  <a:schemeClr val="bg1"/>
                </a:solidFill>
                <a:latin typeface="Monotype Corsiva" pitchFamily="66" charset="0"/>
              </a:rPr>
              <a:t>Хічкок</a:t>
            </a:r>
            <a:endParaRPr lang="ru-RU" sz="5400" dirty="0">
              <a:solidFill>
                <a:schemeClr val="bg1"/>
              </a:solidFill>
              <a:latin typeface="Monotype Corsiva" pitchFamily="66" charset="0"/>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24744"/>
          </a:xfrm>
        </p:spPr>
        <p:txBody>
          <a:bodyPr>
            <a:normAutofit/>
          </a:bodyPr>
          <a:lstStyle/>
          <a:p>
            <a:r>
              <a:rPr lang="uk-UA" sz="6000" dirty="0" smtClean="0">
                <a:solidFill>
                  <a:srgbClr val="FF0066"/>
                </a:solidFill>
              </a:rPr>
              <a:t>Використана література</a:t>
            </a:r>
            <a:endParaRPr lang="ru-RU" sz="6000" dirty="0">
              <a:solidFill>
                <a:srgbClr val="FF0066"/>
              </a:solidFill>
            </a:endParaRPr>
          </a:p>
        </p:txBody>
      </p:sp>
      <p:sp>
        <p:nvSpPr>
          <p:cNvPr id="3" name="Содержимое 2"/>
          <p:cNvSpPr>
            <a:spLocks noGrp="1"/>
          </p:cNvSpPr>
          <p:nvPr>
            <p:ph idx="1"/>
          </p:nvPr>
        </p:nvSpPr>
        <p:spPr>
          <a:xfrm>
            <a:off x="0" y="1484784"/>
            <a:ext cx="9144000" cy="4968552"/>
          </a:xfrm>
        </p:spPr>
        <p:txBody>
          <a:bodyPr>
            <a:normAutofit lnSpcReduction="10000"/>
          </a:bodyPr>
          <a:lstStyle/>
          <a:p>
            <a:r>
              <a:rPr lang="en-US" dirty="0" smtClean="0">
                <a:hlinkClick r:id="rId3"/>
              </a:rPr>
              <a:t>http://uk.wikipedia.org/wiki/</a:t>
            </a:r>
            <a:r>
              <a:rPr lang="ru-RU" dirty="0" smtClean="0">
                <a:hlinkClick r:id="rId3"/>
              </a:rPr>
              <a:t>Кінематограф</a:t>
            </a:r>
            <a:endParaRPr lang="ru-RU" dirty="0" smtClean="0"/>
          </a:p>
          <a:p>
            <a:r>
              <a:rPr lang="en-US" dirty="0" smtClean="0">
                <a:hlinkClick r:id="rId4"/>
              </a:rPr>
              <a:t>http://www.bc-mp.com/</a:t>
            </a:r>
            <a:endParaRPr lang="uk-UA" dirty="0" smtClean="0"/>
          </a:p>
          <a:p>
            <a:r>
              <a:rPr lang="en-US" dirty="0" smtClean="0">
                <a:hlinkClick r:id="rId5"/>
              </a:rPr>
              <a:t>http://www.kinorozvutok.ho.ua/kinotexnika.html</a:t>
            </a:r>
            <a:endParaRPr lang="uk-UA" dirty="0" smtClean="0"/>
          </a:p>
          <a:p>
            <a:r>
              <a:rPr lang="en-US" dirty="0" smtClean="0">
                <a:hlinkClick r:id="rId6"/>
              </a:rPr>
              <a:t>http://kinoerror.narod.ru/Sovok/monstr3119.htm</a:t>
            </a:r>
            <a:endParaRPr lang="uk-UA" dirty="0" smtClean="0"/>
          </a:p>
          <a:p>
            <a:r>
              <a:rPr lang="en-US" dirty="0" smtClean="0">
                <a:hlinkClick r:id="rId7"/>
              </a:rPr>
              <a:t>http://www.zlatoshveika.com/t1403-topic</a:t>
            </a:r>
            <a:endParaRPr lang="uk-UA" dirty="0" smtClean="0"/>
          </a:p>
          <a:p>
            <a:r>
              <a:rPr lang="en-US" dirty="0" smtClean="0">
                <a:hlinkClick r:id="rId8"/>
              </a:rPr>
              <a:t>http://www.tv.ua/news/6087/</a:t>
            </a:r>
            <a:endParaRPr lang="uk-UA" dirty="0" smtClean="0"/>
          </a:p>
          <a:p>
            <a:r>
              <a:rPr lang="en-US" dirty="0" smtClean="0">
                <a:hlinkClick r:id="rId9"/>
              </a:rPr>
              <a:t>http://www.isdance.ru/index.php?option=com_content&amp;view=article&amp;id=192&amp;Itemid=102</a:t>
            </a:r>
            <a:endParaRPr lang="uk-UA" dirty="0" smtClean="0"/>
          </a:p>
          <a:p>
            <a:r>
              <a:rPr lang="en-US" dirty="0" smtClean="0"/>
              <a:t>http://www.youtube.com/watch?v=XqrXmFoZID0</a:t>
            </a:r>
            <a:endParaRPr lang="ru-RU" dirty="0"/>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to="" calcmode="lin" valueType="num">
                                      <p:cBhvr>
                                        <p:cTn id="15" dur="1" fill="hold"/>
                                        <p:tgtEl>
                                          <p:spTgt spid="3">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to="" calcmode="lin" valueType="num">
                                      <p:cBhvr>
                                        <p:cTn id="18" dur="1" fill="hold"/>
                                        <p:tgtEl>
                                          <p:spTgt spid="3">
                                            <p:txEl>
                                              <p:pRg st="2" end="2"/>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to="" calcmode="lin" valueType="num">
                                      <p:cBhvr>
                                        <p:cTn id="21" dur="1" fill="hold"/>
                                        <p:tgtEl>
                                          <p:spTgt spid="3">
                                            <p:txEl>
                                              <p:pRg st="3" end="3"/>
                                            </p:txEl>
                                          </p:spTgt>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to="" calcmode="lin" valueType="num">
                                      <p:cBhvr>
                                        <p:cTn id="24" dur="1" fill="hold"/>
                                        <p:tgtEl>
                                          <p:spTgt spid="3">
                                            <p:txEl>
                                              <p:pRg st="4" end="4"/>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to="" calcmode="lin" valueType="num">
                                      <p:cBhvr>
                                        <p:cTn id="30" dur="1" fill="hold"/>
                                        <p:tgtEl>
                                          <p:spTgt spid="3">
                                            <p:txEl>
                                              <p:pRg st="6" end="6"/>
                                            </p:txEl>
                                          </p:spTgt>
                                        </p:tgtEl>
                                        <p:attrNameLst>
                                          <p:attrName/>
                                        </p:attrNameLst>
                                      </p:cBhvr>
                                    </p:anim>
                                  </p:childTnLst>
                                </p:cTn>
                              </p:par>
                              <p:par>
                                <p:cTn id="31" presetID="24"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to="" calcmode="lin" valueType="num">
                                      <p:cBhvr>
                                        <p:cTn id="33"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a:bodyPr>
          <a:lstStyle/>
          <a:p>
            <a:r>
              <a:rPr lang="en-US" sz="3600" dirty="0" smtClean="0">
                <a:hlinkClick r:id="rId3"/>
              </a:rPr>
              <a:t>http://www.youtube.com/watch?v=Qk8bPVF-wl4</a:t>
            </a:r>
            <a:endParaRPr lang="uk-UA" sz="3600" dirty="0" smtClean="0"/>
          </a:p>
          <a:p>
            <a:r>
              <a:rPr lang="en-US" sz="3600" dirty="0" smtClean="0">
                <a:hlinkClick r:id="rId4"/>
              </a:rPr>
              <a:t>http://www.youtube.com/watch?v=-LLlH3BJaSg</a:t>
            </a:r>
            <a:endParaRPr lang="uk-UA" sz="3600" dirty="0" smtClean="0"/>
          </a:p>
          <a:p>
            <a:r>
              <a:rPr lang="en-US" sz="3600" dirty="0" smtClean="0">
                <a:hlinkClick r:id="rId5"/>
              </a:rPr>
              <a:t>http://ru.savefrom.net/1-</a:t>
            </a:r>
            <a:r>
              <a:rPr lang="ru-RU" sz="3600" dirty="0" err="1" smtClean="0">
                <a:hlinkClick r:id="rId5"/>
              </a:rPr>
              <a:t>быстрый-способ-скачать-с</a:t>
            </a:r>
            <a:r>
              <a:rPr lang="ru-RU" sz="3600" dirty="0" smtClean="0">
                <a:hlinkClick r:id="rId5"/>
              </a:rPr>
              <a:t>-</a:t>
            </a:r>
            <a:r>
              <a:rPr lang="en-US" sz="3600" dirty="0" err="1" smtClean="0">
                <a:hlinkClick r:id="rId5"/>
              </a:rPr>
              <a:t>youtube</a:t>
            </a:r>
            <a:r>
              <a:rPr lang="en-US" sz="3600" dirty="0" smtClean="0">
                <a:hlinkClick r:id="rId5"/>
              </a:rPr>
              <a:t>/</a:t>
            </a:r>
            <a:endParaRPr lang="uk-UA" sz="3600" dirty="0" smtClean="0"/>
          </a:p>
          <a:p>
            <a:r>
              <a:rPr lang="en-US" sz="3600" dirty="0" smtClean="0">
                <a:hlinkClick r:id="rId6"/>
              </a:rPr>
              <a:t>http://www.google.ru/search</a:t>
            </a:r>
            <a:endParaRPr lang="uk-UA" sz="3600" dirty="0" smtClean="0"/>
          </a:p>
          <a:p>
            <a:r>
              <a:rPr lang="en-US" sz="3600" dirty="0" smtClean="0">
                <a:hlinkClick r:id="rId7"/>
              </a:rPr>
              <a:t>http://pereklad.online.ua/russko-ukrainskiy/</a:t>
            </a:r>
            <a:endParaRPr lang="uk-UA" sz="3600" dirty="0" smtClean="0"/>
          </a:p>
          <a:p>
            <a:r>
              <a:rPr lang="en-US" sz="3600" dirty="0" smtClean="0">
                <a:hlinkClick r:id="rId8"/>
              </a:rPr>
              <a:t>http://aphorism-list.com/tema.php?page=kino&amp;tktema=kino</a:t>
            </a:r>
            <a:endParaRPr lang="uk-UA" sz="3600" dirty="0" smtClean="0"/>
          </a:p>
          <a:p>
            <a:endParaRPr lang="ru-RU" sz="36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to="" calcmode="lin" valueType="num">
                                      <p:cBhvr>
                                        <p:cTn id="16" dur="1" fill="hold"/>
                                        <p:tgtEl>
                                          <p:spTgt spid="3">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to="" calcmode="lin" valueType="num">
                                      <p:cBhvr>
                                        <p:cTn id="19" dur="1" fill="hold"/>
                                        <p:tgtEl>
                                          <p:spTgt spid="3">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to="" calcmode="lin" valueType="num">
                                      <p:cBhvr>
                                        <p:cTn id="2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pic>
        <p:nvPicPr>
          <p:cNvPr id="7" name="Содержимое 6" descr="kamera.jpg"/>
          <p:cNvPicPr>
            <a:picLocks noGrp="1" noChangeAspect="1"/>
          </p:cNvPicPr>
          <p:nvPr>
            <p:ph sz="half" idx="1"/>
          </p:nvPr>
        </p:nvPicPr>
        <p:blipFill>
          <a:blip r:embed="rId3" cstate="print"/>
          <a:stretch>
            <a:fillRect/>
          </a:stretch>
        </p:blipFill>
        <p:spPr>
          <a:xfrm>
            <a:off x="107504" y="188640"/>
            <a:ext cx="4464496" cy="6048672"/>
          </a:xfrm>
        </p:spPr>
      </p:pic>
      <p:sp>
        <p:nvSpPr>
          <p:cNvPr id="6" name="Содержимое 5"/>
          <p:cNvSpPr>
            <a:spLocks noGrp="1"/>
          </p:cNvSpPr>
          <p:nvPr>
            <p:ph sz="half" idx="2"/>
          </p:nvPr>
        </p:nvSpPr>
        <p:spPr>
          <a:xfrm>
            <a:off x="4427984" y="0"/>
            <a:ext cx="4716016" cy="6858000"/>
          </a:xfrm>
        </p:spPr>
        <p:txBody>
          <a:bodyPr>
            <a:normAutofit/>
          </a:bodyPr>
          <a:lstStyle/>
          <a:p>
            <a:pPr>
              <a:buNone/>
            </a:pPr>
            <a:r>
              <a:rPr lang="ru-RU" b="1" dirty="0" smtClean="0">
                <a:solidFill>
                  <a:srgbClr val="002060"/>
                </a:solidFill>
                <a:latin typeface="Monotype Corsiva" pitchFamily="66" charset="0"/>
              </a:rPr>
              <a:t>    У 1880-тих розвиток кінокамер дозволив захоплювати і зберігати окремі зображення на одній плівці у рулоні. Це призвело до швидкого розвитку кінопроектору, що освічував знятий і віддрукований фільм та переносив зображення на екран, створював кінопоказ для великої аудиторії. Ранні фільми були статичними планами, що показували подію без монтажу чи інших кінематографічних прийомів.</a:t>
            </a:r>
            <a:endParaRPr lang="ru-RU" b="1" dirty="0">
              <a:solidFill>
                <a:srgbClr val="002060"/>
              </a:solidFill>
              <a:latin typeface="Monotype Corsiva" pitchFamily="66"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4355976" y="0"/>
            <a:ext cx="4788024" cy="6957392"/>
          </a:xfrm>
        </p:spPr>
        <p:txBody>
          <a:bodyPr>
            <a:normAutofit fontScale="62500" lnSpcReduction="20000"/>
          </a:bodyPr>
          <a:lstStyle/>
          <a:p>
            <a:pPr>
              <a:buNone/>
            </a:pPr>
            <a:r>
              <a:rPr lang="ru-RU" dirty="0" smtClean="0"/>
              <a:t>       </a:t>
            </a:r>
            <a:r>
              <a:rPr lang="ru-RU" sz="4200" b="1" dirty="0" smtClean="0">
                <a:solidFill>
                  <a:srgbClr val="002060"/>
                </a:solidFill>
                <a:latin typeface="Monotype Corsiva" pitchFamily="66" charset="0"/>
              </a:rPr>
              <a:t>Кіно було винятково образотворчим мистецтвом аж до кінця 1920-х, але ці прогресивні німі фільми посідали значне місце у тогочасній культурі. На початку 20-го століття у фільмах почала розроблятися оповідна структура. Окремі сцени почали об'єднуватися задля зв'язної розповіді. Сцени пізніше розбивались на різні кадри різних розмірів та точок зору. Інші прийоми теж реалізувалися як ефективний спосіб розгортання сюжету. Щоб не тримати аудиторію в тиші, власники кінотеатрів наймали піаністів, орган чи цілий оркестр, щоб грати музику відповідно до настрою фільму у кожен конкретний момент. </a:t>
            </a:r>
            <a:endParaRPr lang="ru-RU" sz="4200" b="1" dirty="0">
              <a:solidFill>
                <a:srgbClr val="002060"/>
              </a:solidFill>
              <a:latin typeface="Monotype Corsiva" pitchFamily="66" charset="0"/>
            </a:endParaRPr>
          </a:p>
        </p:txBody>
      </p:sp>
      <p:pic>
        <p:nvPicPr>
          <p:cNvPr id="7" name="Содержимое 6" descr="kameranakolesah.jpg"/>
          <p:cNvPicPr>
            <a:picLocks noGrp="1" noChangeAspect="1"/>
          </p:cNvPicPr>
          <p:nvPr>
            <p:ph sz="half" idx="2"/>
          </p:nvPr>
        </p:nvPicPr>
        <p:blipFill>
          <a:blip r:embed="rId3" cstate="print"/>
          <a:stretch>
            <a:fillRect/>
          </a:stretch>
        </p:blipFill>
        <p:spPr>
          <a:xfrm>
            <a:off x="179512" y="404664"/>
            <a:ext cx="4392488" cy="5856649"/>
          </a:xfrm>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0" y="0"/>
            <a:ext cx="9144000" cy="3717032"/>
          </a:xfrm>
        </p:spPr>
        <p:txBody>
          <a:bodyPr>
            <a:normAutofit/>
          </a:bodyPr>
          <a:lstStyle/>
          <a:p>
            <a:pPr algn="ctr">
              <a:buNone/>
            </a:pPr>
            <a:r>
              <a:rPr lang="ru-RU" sz="3200" b="1" dirty="0" smtClean="0">
                <a:solidFill>
                  <a:schemeClr val="bg1"/>
                </a:solidFill>
                <a:latin typeface="Monotype Corsiva" pitchFamily="66" charset="0"/>
              </a:rPr>
              <a:t>У 1950-тих, 1960-тих та 1970-тих відбувались певні зміни у виробництві та стилі фільмів. Новий Голівуд, французька Нова хвиля, розвиток кіноосвіти та незалежних кіновиробників — все це найбільш сформувало кінопроцес другої половини 20-го століття. У 1990-тих  роках почали впроваджуватись цифрові технології, і у 21-му столітті вони вже стали нормою.</a:t>
            </a:r>
            <a:endParaRPr lang="ru-RU" sz="3200" b="1" dirty="0">
              <a:solidFill>
                <a:schemeClr val="bg1"/>
              </a:solidFill>
              <a:latin typeface="Monotype Corsiva" pitchFamily="66" charset="0"/>
            </a:endParaRPr>
          </a:p>
        </p:txBody>
      </p:sp>
      <p:pic>
        <p:nvPicPr>
          <p:cNvPr id="7" name="Содержимое 6" descr="29.jpg"/>
          <p:cNvPicPr>
            <a:picLocks noGrp="1" noChangeAspect="1"/>
          </p:cNvPicPr>
          <p:nvPr>
            <p:ph sz="half" idx="2"/>
          </p:nvPr>
        </p:nvPicPr>
        <p:blipFill>
          <a:blip r:embed="rId3" cstate="print"/>
          <a:stretch>
            <a:fillRect/>
          </a:stretch>
        </p:blipFill>
        <p:spPr>
          <a:xfrm>
            <a:off x="1619672" y="3692872"/>
            <a:ext cx="5760640" cy="3165128"/>
          </a:xfr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to="" calcmode="lin" valueType="num">
                                      <p:cBhvr>
                                        <p:cTn id="18"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2132856"/>
          </a:xfrm>
        </p:spPr>
        <p:txBody>
          <a:bodyPr>
            <a:noAutofit/>
          </a:bodyPr>
          <a:lstStyle/>
          <a:p>
            <a:r>
              <a:rPr lang="uk-UA" sz="12000" b="1" dirty="0" smtClean="0">
                <a:solidFill>
                  <a:srgbClr val="FF0000"/>
                </a:solidFill>
              </a:rPr>
              <a:t>Кіноляпи</a:t>
            </a:r>
            <a:endParaRPr lang="ru-RU" sz="12000" b="1" dirty="0">
              <a:solidFill>
                <a:srgbClr val="FF0000"/>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196752"/>
          </a:xfrm>
        </p:spPr>
        <p:txBody>
          <a:bodyPr>
            <a:normAutofit/>
          </a:bodyPr>
          <a:lstStyle/>
          <a:p>
            <a:r>
              <a:rPr lang="ru-RU" sz="6000" dirty="0" smtClean="0">
                <a:solidFill>
                  <a:schemeClr val="bg1"/>
                </a:solidFill>
              </a:rPr>
              <a:t>Весна на Зарічній вулиці</a:t>
            </a:r>
            <a:endParaRPr lang="ru-RU" sz="6000" dirty="0">
              <a:solidFill>
                <a:schemeClr val="bg1"/>
              </a:solidFill>
            </a:endParaRPr>
          </a:p>
        </p:txBody>
      </p:sp>
      <p:sp>
        <p:nvSpPr>
          <p:cNvPr id="5" name="Содержимое 4"/>
          <p:cNvSpPr>
            <a:spLocks noGrp="1"/>
          </p:cNvSpPr>
          <p:nvPr>
            <p:ph sz="half" idx="1"/>
          </p:nvPr>
        </p:nvSpPr>
        <p:spPr>
          <a:xfrm>
            <a:off x="0" y="1052736"/>
            <a:ext cx="4495800" cy="5805264"/>
          </a:xfrm>
        </p:spPr>
        <p:txBody>
          <a:bodyPr/>
          <a:lstStyle/>
          <a:p>
            <a:pPr>
              <a:buNone/>
            </a:pPr>
            <a:r>
              <a:rPr lang="ru-RU" dirty="0" smtClean="0"/>
              <a:t> </a:t>
            </a:r>
            <a:r>
              <a:rPr lang="ru-RU" dirty="0" smtClean="0">
                <a:solidFill>
                  <a:srgbClr val="FFFF00"/>
                </a:solidFill>
              </a:rPr>
              <a:t>1.</a:t>
            </a:r>
            <a:r>
              <a:rPr lang="ru-RU" dirty="0" smtClean="0"/>
              <a:t> </a:t>
            </a:r>
            <a:r>
              <a:rPr lang="ru-RU" sz="4400" dirty="0" smtClean="0">
                <a:solidFill>
                  <a:srgbClr val="FFFF00"/>
                </a:solidFill>
                <a:latin typeface="Monotype Corsiva" pitchFamily="66" charset="0"/>
              </a:rPr>
              <a:t>Що сподвигло творців фільму «прикрасити» машину Юрки з різними номерними знаками - одному Богу відомо!</a:t>
            </a:r>
            <a:endParaRPr lang="ru-RU" sz="4400" dirty="0">
              <a:solidFill>
                <a:srgbClr val="FFFF00"/>
              </a:solidFill>
              <a:latin typeface="Monotype Corsiva" pitchFamily="66" charset="0"/>
            </a:endParaRPr>
          </a:p>
        </p:txBody>
      </p:sp>
      <p:pic>
        <p:nvPicPr>
          <p:cNvPr id="7" name="Содержимое 6" descr="311908.jpg"/>
          <p:cNvPicPr>
            <a:picLocks noGrp="1" noChangeAspect="1"/>
          </p:cNvPicPr>
          <p:nvPr>
            <p:ph sz="half" idx="2"/>
          </p:nvPr>
        </p:nvPicPr>
        <p:blipFill>
          <a:blip r:embed="rId3" cstate="print"/>
          <a:stretch>
            <a:fillRect/>
          </a:stretch>
        </p:blipFill>
        <p:spPr>
          <a:xfrm>
            <a:off x="3923928" y="908720"/>
            <a:ext cx="2856702" cy="3048000"/>
          </a:xfrm>
        </p:spPr>
      </p:pic>
      <p:pic>
        <p:nvPicPr>
          <p:cNvPr id="1026" name="Picture 2" descr="C:\Users\Администратор\Desktop\Презентация 2\Новая папка\фото\311909.jpg"/>
          <p:cNvPicPr>
            <a:picLocks noChangeAspect="1" noChangeArrowheads="1"/>
          </p:cNvPicPr>
          <p:nvPr/>
        </p:nvPicPr>
        <p:blipFill>
          <a:blip r:embed="rId4" cstate="print"/>
          <a:stretch>
            <a:fillRect/>
          </a:stretch>
        </p:blipFill>
        <p:spPr bwMode="auto">
          <a:xfrm>
            <a:off x="6146800" y="3822700"/>
            <a:ext cx="2997200" cy="3035300"/>
          </a:xfrm>
          <a:prstGeom prst="rect">
            <a:avLst/>
          </a:prstGeom>
          <a:noFill/>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3059832" y="0"/>
            <a:ext cx="3102496" cy="3861048"/>
          </a:xfrm>
        </p:spPr>
        <p:txBody>
          <a:bodyPr>
            <a:normAutofit fontScale="92500" lnSpcReduction="10000"/>
          </a:bodyPr>
          <a:lstStyle/>
          <a:p>
            <a:pPr algn="ctr">
              <a:buNone/>
            </a:pPr>
            <a:r>
              <a:rPr lang="ru-RU" dirty="0" smtClean="0"/>
              <a:t>   </a:t>
            </a:r>
            <a:r>
              <a:rPr lang="en-US" dirty="0" smtClean="0">
                <a:solidFill>
                  <a:schemeClr val="bg1"/>
                </a:solidFill>
              </a:rPr>
              <a:t>2.</a:t>
            </a:r>
            <a:r>
              <a:rPr lang="ru-RU" dirty="0" smtClean="0">
                <a:solidFill>
                  <a:schemeClr val="bg1"/>
                </a:solidFill>
              </a:rPr>
              <a:t> </a:t>
            </a:r>
            <a:r>
              <a:rPr lang="ru-RU" dirty="0" smtClean="0">
                <a:solidFill>
                  <a:schemeClr val="bg1"/>
                </a:solidFill>
                <a:latin typeface="Monotype Corsiva" pitchFamily="66" charset="0"/>
              </a:rPr>
              <a:t>Кінець фільму. Весняний вітер розкидав папери вчительки. Рибников допомагає їй їх зібрати. Зверніть увагу на рукава його сорочки: вони то загорнені, то спущені. </a:t>
            </a:r>
            <a:endParaRPr lang="ru-RU" dirty="0">
              <a:solidFill>
                <a:schemeClr val="bg1"/>
              </a:solidFill>
              <a:latin typeface="Monotype Corsiva" pitchFamily="66" charset="0"/>
            </a:endParaRPr>
          </a:p>
        </p:txBody>
      </p:sp>
      <p:pic>
        <p:nvPicPr>
          <p:cNvPr id="7" name="Содержимое 6" descr="311903.jpg"/>
          <p:cNvPicPr>
            <a:picLocks noGrp="1" noChangeAspect="1"/>
          </p:cNvPicPr>
          <p:nvPr>
            <p:ph sz="half" idx="2"/>
          </p:nvPr>
        </p:nvPicPr>
        <p:blipFill>
          <a:blip r:embed="rId3" cstate="print"/>
          <a:stretch>
            <a:fillRect/>
          </a:stretch>
        </p:blipFill>
        <p:spPr>
          <a:xfrm>
            <a:off x="192696" y="59088"/>
            <a:ext cx="2882900" cy="3022600"/>
          </a:xfrm>
        </p:spPr>
      </p:pic>
      <p:pic>
        <p:nvPicPr>
          <p:cNvPr id="2050" name="Picture 2" descr="C:\Users\Администратор\Desktop\Презентация 2\Новая папка\фото\311904.jpg"/>
          <p:cNvPicPr>
            <a:picLocks noChangeAspect="1" noChangeArrowheads="1"/>
          </p:cNvPicPr>
          <p:nvPr/>
        </p:nvPicPr>
        <p:blipFill>
          <a:blip r:embed="rId4" cstate="print"/>
          <a:stretch>
            <a:fillRect/>
          </a:stretch>
        </p:blipFill>
        <p:spPr bwMode="auto">
          <a:xfrm>
            <a:off x="179512" y="3284984"/>
            <a:ext cx="2880319" cy="3441982"/>
          </a:xfrm>
          <a:prstGeom prst="rect">
            <a:avLst/>
          </a:prstGeom>
          <a:noFill/>
        </p:spPr>
      </p:pic>
      <p:pic>
        <p:nvPicPr>
          <p:cNvPr id="2051" name="Picture 3" descr="C:\Users\Администратор\Desktop\Презентация 2\Новая папка\фото\311905.jpg"/>
          <p:cNvPicPr>
            <a:picLocks noChangeAspect="1" noChangeArrowheads="1"/>
          </p:cNvPicPr>
          <p:nvPr/>
        </p:nvPicPr>
        <p:blipFill>
          <a:blip r:embed="rId5" cstate="print"/>
          <a:stretch>
            <a:fillRect/>
          </a:stretch>
        </p:blipFill>
        <p:spPr bwMode="auto">
          <a:xfrm>
            <a:off x="3347864" y="3645024"/>
            <a:ext cx="2806700" cy="3022600"/>
          </a:xfrm>
          <a:prstGeom prst="rect">
            <a:avLst/>
          </a:prstGeom>
          <a:noFill/>
        </p:spPr>
      </p:pic>
      <p:pic>
        <p:nvPicPr>
          <p:cNvPr id="2052" name="Picture 4" descr="C:\Users\Администратор\Desktop\Презентация 2\Новая папка\фото\311906.jpg"/>
          <p:cNvPicPr>
            <a:picLocks noChangeAspect="1" noChangeArrowheads="1"/>
          </p:cNvPicPr>
          <p:nvPr/>
        </p:nvPicPr>
        <p:blipFill>
          <a:blip r:embed="rId6" cstate="print"/>
          <a:stretch>
            <a:fillRect/>
          </a:stretch>
        </p:blipFill>
        <p:spPr bwMode="auto">
          <a:xfrm>
            <a:off x="6279790" y="116632"/>
            <a:ext cx="2705100" cy="3035300"/>
          </a:xfrm>
          <a:prstGeom prst="rect">
            <a:avLst/>
          </a:prstGeom>
          <a:noFill/>
        </p:spPr>
      </p:pic>
      <p:pic>
        <p:nvPicPr>
          <p:cNvPr id="2053" name="Picture 5" descr="C:\Users\Администратор\Desktop\Презентация 2\Новая папка\фото\311907.jpg"/>
          <p:cNvPicPr>
            <a:picLocks noChangeAspect="1" noChangeArrowheads="1"/>
          </p:cNvPicPr>
          <p:nvPr/>
        </p:nvPicPr>
        <p:blipFill>
          <a:blip r:embed="rId7" cstate="print"/>
          <a:stretch>
            <a:fillRect/>
          </a:stretch>
        </p:blipFill>
        <p:spPr bwMode="auto">
          <a:xfrm>
            <a:off x="6372200" y="3284984"/>
            <a:ext cx="2664296" cy="3456384"/>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770" decel="100000"/>
                                        <p:tgtEl>
                                          <p:spTgt spid="2050"/>
                                        </p:tgtEl>
                                      </p:cBhvr>
                                    </p:animEffect>
                                    <p:animScale>
                                      <p:cBhvr>
                                        <p:cTn id="18" dur="770" decel="100000"/>
                                        <p:tgtEl>
                                          <p:spTgt spid="2050"/>
                                        </p:tgtEl>
                                      </p:cBhvr>
                                      <p:from x="10000" y="10000"/>
                                      <p:to x="200000" y="450000"/>
                                    </p:animScale>
                                    <p:animScale>
                                      <p:cBhvr>
                                        <p:cTn id="19" dur="1230" accel="100000" fill="hold">
                                          <p:stCondLst>
                                            <p:cond delay="770"/>
                                          </p:stCondLst>
                                        </p:cTn>
                                        <p:tgtEl>
                                          <p:spTgt spid="2050"/>
                                        </p:tgtEl>
                                      </p:cBhvr>
                                      <p:from x="200000" y="450000"/>
                                      <p:to x="100000" y="100000"/>
                                    </p:animScale>
                                    <p:set>
                                      <p:cBhvr>
                                        <p:cTn id="20" dur="770" fill="hold"/>
                                        <p:tgtEl>
                                          <p:spTgt spid="2050"/>
                                        </p:tgtEl>
                                        <p:attrNameLst>
                                          <p:attrName>ppt_x</p:attrName>
                                        </p:attrNameLst>
                                      </p:cBhvr>
                                      <p:to>
                                        <p:strVal val="(0.5)"/>
                                      </p:to>
                                    </p:set>
                                    <p:anim from="(0.5)" to="(#ppt_x)" calcmode="lin" valueType="num">
                                      <p:cBhvr>
                                        <p:cTn id="21" dur="1230" accel="100000" fill="hold">
                                          <p:stCondLst>
                                            <p:cond delay="770"/>
                                          </p:stCondLst>
                                        </p:cTn>
                                        <p:tgtEl>
                                          <p:spTgt spid="2050"/>
                                        </p:tgtEl>
                                        <p:attrNameLst>
                                          <p:attrName>ppt_x</p:attrName>
                                        </p:attrNameLst>
                                      </p:cBhvr>
                                    </p:anim>
                                    <p:set>
                                      <p:cBhvr>
                                        <p:cTn id="22" dur="770" fill="hold"/>
                                        <p:tgtEl>
                                          <p:spTgt spid="2050"/>
                                        </p:tgtEl>
                                        <p:attrNameLst>
                                          <p:attrName>ppt_y</p:attrName>
                                        </p:attrNameLst>
                                      </p:cBhvr>
                                      <p:to>
                                        <p:strVal val="(#ppt_y+0.4)"/>
                                      </p:to>
                                    </p:set>
                                    <p:anim from="(#ppt_y+0.4)" to="(#ppt_y)" calcmode="lin" valueType="num">
                                      <p:cBhvr>
                                        <p:cTn id="23" dur="1230" accel="100000" fill="hold">
                                          <p:stCondLst>
                                            <p:cond delay="770"/>
                                          </p:stCondLst>
                                        </p:cTn>
                                        <p:tgtEl>
                                          <p:spTgt spid="2050"/>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 to="" calcmode="lin" valueType="num">
                                      <p:cBhvr>
                                        <p:cTn id="28" dur="1" fill="hold"/>
                                        <p:tgtEl>
                                          <p:spTgt spid="2051"/>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 to="" calcmode="lin" valueType="num">
                                      <p:cBhvr>
                                        <p:cTn id="33" dur="1" fill="hold"/>
                                        <p:tgtEl>
                                          <p:spTgt spid="2052"/>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2053"/>
                                        </p:tgtEl>
                                        <p:attrNameLst>
                                          <p:attrName>style.visibility</p:attrName>
                                        </p:attrNameLst>
                                      </p:cBhvr>
                                      <p:to>
                                        <p:strVal val="visible"/>
                                      </p:to>
                                    </p:set>
                                    <p:anim to="" calcmode="lin" valueType="num">
                                      <p:cBhvr>
                                        <p:cTn id="38" dur="1" fill="hold"/>
                                        <p:tgtEl>
                                          <p:spTgt spid="205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1245</Words>
  <Application>Microsoft Office PowerPoint</Application>
  <PresentationFormat>Экран (4:3)</PresentationFormat>
  <Paragraphs>71</Paragraphs>
  <Slides>37</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37</vt:i4>
      </vt:variant>
    </vt:vector>
  </HeadingPairs>
  <TitlesOfParts>
    <vt:vector size="39" baseType="lpstr">
      <vt:lpstr>Тема Office</vt:lpstr>
      <vt:lpstr>Объект упаковщика для оболочки</vt:lpstr>
      <vt:lpstr>Все цікаве про кіно</vt:lpstr>
      <vt:lpstr>Слайд 2</vt:lpstr>
      <vt:lpstr>Історія кіно</vt:lpstr>
      <vt:lpstr>Слайд 4</vt:lpstr>
      <vt:lpstr>Слайд 5</vt:lpstr>
      <vt:lpstr>Слайд 6</vt:lpstr>
      <vt:lpstr>Кіноляпи</vt:lpstr>
      <vt:lpstr>Весна на Зарічній вулиці</vt:lpstr>
      <vt:lpstr>Слайд 9</vt:lpstr>
      <vt:lpstr>Д`Артаньян і три мушкетера</vt:lpstr>
      <vt:lpstr>Діамантова рука</vt:lpstr>
      <vt:lpstr>Слайд 12</vt:lpstr>
      <vt:lpstr>Сутінки</vt:lpstr>
      <vt:lpstr>Слайд 14</vt:lpstr>
      <vt:lpstr>Слайд 15</vt:lpstr>
      <vt:lpstr>Слайд 16</vt:lpstr>
      <vt:lpstr>Слайд 17</vt:lpstr>
      <vt:lpstr>Слайд 18</vt:lpstr>
      <vt:lpstr>Слайд 19</vt:lpstr>
      <vt:lpstr>Слайд 20</vt:lpstr>
      <vt:lpstr>Слайд 21</vt:lpstr>
      <vt:lpstr>Слайд 22</vt:lpstr>
      <vt:lpstr>Рейтинг</vt:lpstr>
      <vt:lpstr>10. «Любов и танці»</vt:lpstr>
      <vt:lpstr>9. «Вуличні танці»</vt:lpstr>
      <vt:lpstr>8. «Давайте потанцюємо»  </vt:lpstr>
      <vt:lpstr>7. «За мною останній танець»</vt:lpstr>
      <vt:lpstr>6. «Зроби крок»</vt:lpstr>
      <vt:lpstr>5. «Дворові танці»</vt:lpstr>
      <vt:lpstr>4. «Тримай ритм» </vt:lpstr>
      <vt:lpstr>3. "Лапочка"</vt:lpstr>
      <vt:lpstr>2. Всі частини “Крок вперед”</vt:lpstr>
      <vt:lpstr>Слайд 33</vt:lpstr>
      <vt:lpstr>1. “Бурлеск”</vt:lpstr>
      <vt:lpstr>Слайд 35</vt:lpstr>
      <vt:lpstr>Використана література</vt:lpstr>
      <vt:lpstr>Слайд 37</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DNA7 X86</dc:creator>
  <cp:lastModifiedBy>DNA7 X86</cp:lastModifiedBy>
  <cp:revision>34</cp:revision>
  <dcterms:created xsi:type="dcterms:W3CDTF">2011-12-03T11:47:35Z</dcterms:created>
  <dcterms:modified xsi:type="dcterms:W3CDTF">2011-12-05T15:40:05Z</dcterms:modified>
</cp:coreProperties>
</file>