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uk-UA" sz="3600" dirty="0" smtClean="0"/>
              <a:t>Театр. </a:t>
            </a:r>
            <a:r>
              <a:rPr lang="uk-UA" sz="3600" dirty="0" err="1" smtClean="0"/>
              <a:t>Кінематоргаф</a:t>
            </a:r>
            <a:r>
              <a:rPr lang="uk-UA" sz="3600" dirty="0" smtClean="0"/>
              <a:t>. </a:t>
            </a:r>
            <a:r>
              <a:rPr lang="uk-UA" sz="3600" smtClean="0"/>
              <a:t>Мода у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CD8677-5CC9-44A8-A071-8E5312524DA9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AB53CB-11FC-4E58-9743-5B92B02B3E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9E73E2-4582-4D3E-BCB4-988D6C24DB2F}" type="datetimeFigureOut">
              <a:rPr lang="ru-RU" smtClean="0"/>
              <a:t>08.02.2015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3747F18-BDBD-440C-912F-5FA1E1346A66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08" r:id="rId12"/>
    <p:sldLayoutId id="2147483745" r:id="rId13"/>
    <p:sldLayoutId id="2147483746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229600" cy="1500198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3600" dirty="0" smtClean="0"/>
              <a:t>Театр. Кінематограф. Мода у ХХ ст.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7778" y="5357778"/>
            <a:ext cx="4186222" cy="1500222"/>
          </a:xfrm>
        </p:spPr>
        <p:txBody>
          <a:bodyPr>
            <a:normAutofit/>
          </a:bodyPr>
          <a:lstStyle/>
          <a:p>
            <a:endParaRPr lang="uk-UA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Перші кінознімання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/>
              <a:t>У 1893 році головний механік Одеського Новоросійського університету Йосип Тимченко винайшов і сконструював прототип сучасного кінознімального апарату та апарату для кінопроекції.</a:t>
            </a:r>
          </a:p>
        </p:txBody>
      </p:sp>
      <p:pic>
        <p:nvPicPr>
          <p:cNvPr id="7185" name="Picture 17" descr="0008hx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8750" y="1855787"/>
            <a:ext cx="2857500" cy="4019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◙</a:t>
            </a:r>
            <a:endParaRPr lang="ru-RU" dirty="0"/>
          </a:p>
        </p:txBody>
      </p:sp>
      <p:pic>
        <p:nvPicPr>
          <p:cNvPr id="16396" name="Picture 12" descr="arsenal19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5" y="2979737"/>
            <a:ext cx="2381250" cy="1771650"/>
          </a:xfrm>
        </p:spPr>
      </p:pic>
      <p:sp>
        <p:nvSpPr>
          <p:cNvPr id="1639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530725"/>
          </a:xfrm>
        </p:spPr>
        <p:txBody>
          <a:bodyPr>
            <a:normAutofit fontScale="92500"/>
          </a:bodyPr>
          <a:lstStyle/>
          <a:p>
            <a:r>
              <a:rPr lang="ru-RU" sz="2500" dirty="0"/>
              <a:t>Тоді ж Йосип Тимченко здійснив перші в світі кінозйомки — зафільмував вершників і метальників списів. Із 7 листопада до 20 грудня 1893 року в готелі «Франція» (Одеса) демонструвалися ці дві стрічки.</a:t>
            </a:r>
          </a:p>
        </p:txBody>
      </p:sp>
      <p:pic>
        <p:nvPicPr>
          <p:cNvPr id="16400" name="Picture 16" descr="Jagidka_kohannja_19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96975"/>
            <a:ext cx="2381250" cy="194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Перші хронікальні сюжети</a:t>
            </a:r>
            <a:endParaRPr lang="ru-RU" dirty="0"/>
          </a:p>
        </p:txBody>
      </p:sp>
      <p:pic>
        <p:nvPicPr>
          <p:cNvPr id="24583" name="Picture 7" descr="180px-Федецкий_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4138" y="2060575"/>
            <a:ext cx="2789237" cy="4032250"/>
          </a:xfrm>
          <a:noFill/>
          <a:ln/>
        </p:spPr>
      </p:pic>
      <p:sp>
        <p:nvSpPr>
          <p:cNvPr id="2458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У вересні 1896 року в Харкові фотограф Альфред Федецький зняв кілька хронікальних сюжетів. А вже в грудні — майже рік-у-рік з першим публічним кіносеансом у Парижі — Альфред Федецький влаштував кіносеанс у Харківському оперному театрі. У Львові 13 вересня 1896 розпочались регулярні кіносеанси французьких фільмів у Пасажі Гаусмана (проїзд Крива Липа), що тривали декілька днів.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258888" y="544512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Альфред Федецький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1857 — † 1902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85175" cy="1431925"/>
          </a:xfrm>
        </p:spPr>
        <p:txBody>
          <a:bodyPr/>
          <a:lstStyle/>
          <a:p>
            <a:r>
              <a:rPr lang="uk-UA" dirty="0"/>
              <a:t>Зародження українського кіно</a:t>
            </a:r>
            <a:endParaRPr lang="ru-RU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69925" y="2395538"/>
            <a:ext cx="3959225" cy="2579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dirty="0"/>
              <a:t>Перший український фільм - "Запорізька Січ", зняв в 1911 Данило Сахненко в Катеринославі (нині Дніпропетровськ).</a:t>
            </a:r>
          </a:p>
        </p:txBody>
      </p:sp>
      <p:pic>
        <p:nvPicPr>
          <p:cNvPr id="44039" name="Picture 7" descr="300px-Oboz_Zaporozc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92375"/>
            <a:ext cx="38893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Кіно в 1920 – 1950 рр.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dirty="0"/>
              <a:t>З 1919 р. в Радянській Україні починається тотальне одержавлення кіно. 1922 року було засновано Всеукраїнське фотокіноуправління, якому вдалося реконструювати одеське і ялтинське підприємства, а 1928 року ввести в дію київську кінофабрику (майбутню Київську кіностудію ім. О.Довженка) — одну з найбільших та найсучасніших на той час у світі.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Внесок О.Довженка</a:t>
            </a:r>
            <a:endParaRPr lang="ru-RU" dirty="0"/>
          </a:p>
        </p:txBody>
      </p:sp>
      <p:pic>
        <p:nvPicPr>
          <p:cNvPr id="80905" name="Picture 9" descr="images звенигора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3550" y="1616075"/>
            <a:ext cx="3963988" cy="2138363"/>
          </a:xfrm>
          <a:noFill/>
          <a:ln/>
        </p:spPr>
      </p:pic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Особливу роль у становленні українського кіномистецтва відіграли фільми О.Довженка «Звенигора» (1928), «Арсенал» (1929), «Земля» (1930). Цікаво також те, що Довженко, який знаходився у лавах Армії УНР, тепер знімав фільм Арсенал «з іншого боку». Його творчість піднесла вітчизняний кінематограф до світового рівня. У 1958 році на Всесвітній виставці в Брюселі (Бельгія) в результаті опитування, проведеного Бельгійською синематекою серед 117 видатних критиків і кінознавців із 26 країн світу, фільм «Земля» було названо у числі 12 найкращих картин усіх часів і народів.</a:t>
            </a:r>
          </a:p>
        </p:txBody>
      </p:sp>
      <p:pic>
        <p:nvPicPr>
          <p:cNvPr id="80906" name="Picture 10" descr="hg13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3959225" cy="188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Звукове кіно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500" dirty="0"/>
              <a:t>У 1930 р. в Україні з'являється перший звуковий фільм — документальна стрічка Дзиги Вертова «Симфонія Донбасу», а наступного року глядачі почули голоси акторів у художньому фільмі О.Соловйова «Фронт».</a:t>
            </a:r>
          </a:p>
        </p:txBody>
      </p:sp>
      <p:pic>
        <p:nvPicPr>
          <p:cNvPr id="203782" name="Picture 6" descr="1b7de46-12374489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2375" y="1628775"/>
            <a:ext cx="3249613" cy="3846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Від відлиги до перебудови (1950—1980 роки)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У часи політичної «відлиги» другої половини 1950-х — поч. 60-х рр. стрімко зростає українська кінопродукція. З'являються фільми, які досі користуються великим глядацьким успіхом: «Весна на Зарічній вулиці» (1956, режисери Марлен Хуцієв і Фелікс Миронер), «Спрага» (1959, Євген Ташков), «Іванна» (1960, Віктор Івченко), «Сон» (1964, Володимир Денисенко) «За двома зайцями» (1961, режисер Віктор Іванов).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Українське поетичне кіно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60900" y="1600200"/>
            <a:ext cx="40259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Український кінематограф 1960-70-х років представлений іменами світової ваги: режисери Сергій Параджанов, Юрій Іллєнко, Леонід Осика, Микола Мащенко, актори Іван Миколайчук, Юрій Шумський, Гнат Юра, Костянтин Степанков, Микола Гринько, Богдан Ступка.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dirty="0"/>
              <a:t>У цей час з'являються стрічки, які поклали початок унікальному феномену «українського поетичного кіно»: «Тіні забутих предків» Сергія Параджанова (1964), який отримав другу премію на 7 Міжнародному кінофестивалі в Аргентині; «Криниця для спраглих» Юрія Іллєнка (1965); «Камінний хрест» Леоніда Осики (1968), «Вірність» Петра Тодоровського (1965).</a:t>
            </a:r>
          </a:p>
        </p:txBody>
      </p:sp>
      <p:pic>
        <p:nvPicPr>
          <p:cNvPr id="222214" name="Picture 6" descr="95-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989138"/>
            <a:ext cx="1727200" cy="1727200"/>
          </a:xfrm>
          <a:prstGeom prst="rect">
            <a:avLst/>
          </a:prstGeom>
          <a:noFill/>
        </p:spPr>
      </p:pic>
      <p:pic>
        <p:nvPicPr>
          <p:cNvPr id="222215" name="Picture 7" descr="12630260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89138"/>
            <a:ext cx="1831975" cy="1751012"/>
          </a:xfrm>
          <a:prstGeom prst="rect">
            <a:avLst/>
          </a:prstGeom>
          <a:noFill/>
        </p:spPr>
      </p:pic>
      <p:pic>
        <p:nvPicPr>
          <p:cNvPr id="222216" name="Picture 8" descr="Illenk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716338"/>
            <a:ext cx="1800225" cy="2017712"/>
          </a:xfrm>
          <a:prstGeom prst="rect">
            <a:avLst/>
          </a:prstGeom>
          <a:noFill/>
        </p:spPr>
      </p:pic>
      <p:pic>
        <p:nvPicPr>
          <p:cNvPr id="222217" name="Picture 9" descr="leonid_osy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716338"/>
            <a:ext cx="1714500" cy="201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642918"/>
            <a:ext cx="3383280" cy="877824"/>
          </a:xfrm>
        </p:spPr>
        <p:txBody>
          <a:bodyPr/>
          <a:lstStyle/>
          <a:p>
            <a:r>
              <a:rPr lang="uk-UA" dirty="0" smtClean="0"/>
              <a:t>Мода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У 1902 р. у жіночій моді сформувалися правила, що їх намагалася дотримуватися кожна жінка. Домашній одяг мав виявляти її індивідуальність, костюм для вулиці ставав більш уніфікованим і нагадував чоловічий. Чоловіча і жіноча мода була насичена новими «функціональними» тенденціями. З одного боку, одяг був підпорядкований модним салонам, з іншого — спорту. У життя входив костюм, який давав можливість жінці рухатися вільно.</a:t>
            </a:r>
            <a:endParaRPr lang="uk-UA" dirty="0"/>
          </a:p>
        </p:txBody>
      </p:sp>
      <p:pic>
        <p:nvPicPr>
          <p:cNvPr id="7" name="Содержимое 6" descr="112987993_k166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2875835" cy="41592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42852"/>
            <a:ext cx="7086600" cy="1319202"/>
          </a:xfrm>
        </p:spPr>
        <p:txBody>
          <a:bodyPr/>
          <a:lstStyle/>
          <a:p>
            <a:r>
              <a:rPr lang="uk-UA" sz="3200" dirty="0" smtClean="0"/>
              <a:t>План</a:t>
            </a:r>
            <a:endParaRPr lang="uk-UA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086600" cy="15097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Театр у ХХ ст.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Кінематограф у ХХ ст.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Мода у ХХ ст.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Жіноча мода створила новий тип одягу, який складався із спідниці «кльош» та блузки з довгими рукавами. Костюм носили без корсета.</a:t>
            </a:r>
            <a:r>
              <a:rPr lang="ru-RU" sz="1200" dirty="0" smtClean="0">
                <a:solidFill>
                  <a:srgbClr val="000000"/>
                </a:solidFill>
                <a:latin typeface="Century Schoolbook"/>
              </a:rPr>
              <a:t> Модерн у жіночій моді зустрічав доволі жорсткий спротив консервативно налаштованих кіл суспільства.</a:t>
            </a:r>
            <a:r>
              <a:rPr lang="ru-RU" sz="1200" dirty="0" smtClean="0"/>
              <a:t> З 1912 р. жіночі костюми набули фасону класичного чоловічого піджака.</a:t>
            </a:r>
            <a:endParaRPr lang="uk-UA" sz="1200" dirty="0"/>
          </a:p>
        </p:txBody>
      </p:sp>
      <p:pic>
        <p:nvPicPr>
          <p:cNvPr id="8" name="Содержимое 7" descr="1_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2083132" cy="3000396"/>
          </a:xfrm>
        </p:spPr>
      </p:pic>
      <p:pic>
        <p:nvPicPr>
          <p:cNvPr id="9" name="Содержимое 8" descr="image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868" y="2357430"/>
            <a:ext cx="2143140" cy="2966662"/>
          </a:xfrm>
        </p:spPr>
      </p:pic>
      <p:pic>
        <p:nvPicPr>
          <p:cNvPr id="1026" name="Picture 2" descr="http://kuncevo.ucoz.ru/ist_ukr10_kul/kost19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1928826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Новий період в історії національного театру розпочався в 1918 році, коли у Києві утворилися Державний драматичний театр і «Молодий театр» (з 1922 року — модерний український театр «Березіль») Леся Курбаса та Гната Юри.</a:t>
            </a:r>
            <a:endParaRPr lang="uk-UA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dirty="0" smtClean="0"/>
              <a:t>Державний драматичний театр</a:t>
            </a:r>
            <a:endParaRPr lang="uk-UA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sz="1400" dirty="0" smtClean="0"/>
              <a:t>Театр “ Березіль „</a:t>
            </a:r>
            <a:endParaRPr lang="uk-UA" sz="1400" dirty="0"/>
          </a:p>
        </p:txBody>
      </p:sp>
      <p:pic>
        <p:nvPicPr>
          <p:cNvPr id="13" name="Содержимое 12" descr="1552831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3263784"/>
            <a:ext cx="4041775" cy="2775181"/>
          </a:xfrm>
        </p:spPr>
      </p:pic>
      <p:pic>
        <p:nvPicPr>
          <p:cNvPr id="14" name="Содержимое 13" descr="березіль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10187" y="3708400"/>
            <a:ext cx="2857500" cy="1885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9848"/>
          </a:xfrm>
        </p:spPr>
        <p:txBody>
          <a:bodyPr>
            <a:normAutofit/>
          </a:bodyPr>
          <a:lstStyle/>
          <a:p>
            <a:r>
              <a:rPr lang="uk-UA" sz="1400" dirty="0" smtClean="0"/>
              <a:t> На театральній сцені з'явилася когорта талановитих акторів — Амвросій Бучма, Мар'ян Крушельницький, Олімпія Добровольська, Олександр Сердюк, Наталя Ужвій, Юрій Шумський та інші.</a:t>
            </a:r>
            <a:endParaRPr lang="uk-UA" sz="1400" dirty="0"/>
          </a:p>
        </p:txBody>
      </p:sp>
      <p:pic>
        <p:nvPicPr>
          <p:cNvPr id="8" name="Рисунок 7" descr="амрос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1857388" cy="2198092"/>
          </a:xfrm>
          <a:prstGeom prst="rect">
            <a:avLst/>
          </a:prstGeom>
        </p:spPr>
      </p:pic>
      <p:pic>
        <p:nvPicPr>
          <p:cNvPr id="9" name="Рисунок 8" descr="круш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285860"/>
            <a:ext cx="1643074" cy="2250786"/>
          </a:xfrm>
          <a:prstGeom prst="rect">
            <a:avLst/>
          </a:prstGeom>
        </p:spPr>
      </p:pic>
      <p:pic>
        <p:nvPicPr>
          <p:cNvPr id="11" name="Рисунок 10" descr="сердю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857628"/>
            <a:ext cx="2019300" cy="2495550"/>
          </a:xfrm>
          <a:prstGeom prst="rect">
            <a:avLst/>
          </a:prstGeom>
        </p:spPr>
      </p:pic>
      <p:pic>
        <p:nvPicPr>
          <p:cNvPr id="12" name="Рисунок 11" descr="ужві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857628"/>
            <a:ext cx="1790477" cy="2506668"/>
          </a:xfrm>
          <a:prstGeom prst="rect">
            <a:avLst/>
          </a:prstGeom>
        </p:spPr>
      </p:pic>
      <p:pic>
        <p:nvPicPr>
          <p:cNvPr id="13" name="Рисунок 12" descr="шумськ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857628"/>
            <a:ext cx="1785950" cy="2464611"/>
          </a:xfrm>
          <a:prstGeom prst="rect">
            <a:avLst/>
          </a:prstGeom>
        </p:spPr>
      </p:pic>
      <p:pic>
        <p:nvPicPr>
          <p:cNvPr id="14" name="Рисунок 13" descr="2399040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142984"/>
            <a:ext cx="1508771" cy="240761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>
            <a:noAutofit/>
          </a:bodyPr>
          <a:lstStyle/>
          <a:p>
            <a:r>
              <a:rPr lang="uk-UA" sz="1200" noProof="1" smtClean="0"/>
              <a:t>Державний</a:t>
            </a:r>
            <a:r>
              <a:rPr lang="ru-RU" sz="1200" dirty="0" smtClean="0"/>
              <a:t> драматичний театр продовжував традиції реалістично-психологічної школи. Натомість Молодий театр обстоював позиції авангардизму. З утворенням театру «Березіль» його сцена стала своєрідним експериментальним майданчиком. Не випадково макети театрального об'єднання «Березіль» отримали золоту медаль на Всесвітній театральній виставці у Парижі в 1925 році. Тут були вперше поставлені п'єси видатних українських письменників і драматургів Миколи Куліша («Народний Малахій», «Мина Мазайло») та Володимира Винниченка («Базар», «Чорна Пантера і Білий Медвідь»).</a:t>
            </a:r>
            <a:endParaRPr lang="uk-UA" sz="1200" dirty="0"/>
          </a:p>
        </p:txBody>
      </p:sp>
      <p:pic>
        <p:nvPicPr>
          <p:cNvPr id="5" name="Содержимое 4" descr="Berezil_directors_l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87" y="2249488"/>
            <a:ext cx="6743626" cy="43243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857232"/>
            <a:ext cx="3383280" cy="877824"/>
          </a:xfrm>
        </p:spPr>
        <p:txBody>
          <a:bodyPr/>
          <a:lstStyle/>
          <a:p>
            <a:pPr algn="ctr"/>
            <a:r>
              <a:rPr lang="uk-UA" dirty="0" smtClean="0"/>
              <a:t>Лесь Курбас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Завдяки генію Лесю Курбасу, який поєднав у собі таланти режисера, актора, драматурга і перекладача світової літератури, були по-новому осмислені на українській сцені твори Вільяма Шекспіра, Генріха Ібсена, Гергарта Гауптмана, Фрідріха Шиллера і Мольєра, здійснені постановки невідомих до цього українському глядачу п'єс європейських драматургів.</a:t>
            </a:r>
            <a:endParaRPr lang="uk-UA" dirty="0"/>
          </a:p>
        </p:txBody>
      </p:sp>
      <p:pic>
        <p:nvPicPr>
          <p:cNvPr id="7" name="Содержимое 6" descr="200px-Kurbas_L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2540000" cy="3378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З творчого об'єднання «Березіль» бере початок театральна бібліотека, театральний музей і перший театральний журнал. До експериментальних пошуків Леся Курбаса, якого було репресовано за часів сталінізму, і досі звертаються сучасні митці. У наш час у Києві проходить міжнародний театральний фестиваль «Мистецьке Березілля», присвячений пам'яті Леся Курбаса.</a:t>
            </a:r>
            <a:endParaRPr lang="uk-UA" sz="1400" dirty="0"/>
          </a:p>
        </p:txBody>
      </p:sp>
      <p:pic>
        <p:nvPicPr>
          <p:cNvPr id="7" name="Содержимое 6" descr="Berezil_directors_l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741" y="2249488"/>
            <a:ext cx="6392517" cy="43243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На Закарпатті в умовах значного припливу інтелігенції із ЗУНР і УНР через втрату державності був створений зокрема Руський театр, який очолив Микола Садовський.</a:t>
            </a:r>
            <a:endParaRPr lang="uk-UA" sz="1400" dirty="0"/>
          </a:p>
        </p:txBody>
      </p:sp>
      <p:pic>
        <p:nvPicPr>
          <p:cNvPr id="7" name="Содержимое 6" descr="939894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206105"/>
            <a:ext cx="4038600" cy="2612727"/>
          </a:xfrm>
        </p:spPr>
      </p:pic>
      <p:pic>
        <p:nvPicPr>
          <p:cNvPr id="8" name="Содержимое 7" descr="Садовський_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5074" y="2249488"/>
            <a:ext cx="3024851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42910" y="428604"/>
            <a:ext cx="7772400" cy="1214454"/>
          </a:xfrm>
        </p:spPr>
        <p:txBody>
          <a:bodyPr/>
          <a:lstStyle/>
          <a:p>
            <a:r>
              <a:rPr lang="ru-RU" dirty="0"/>
              <a:t>Кінематограф України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492375"/>
            <a:ext cx="6400800" cy="1849438"/>
          </a:xfrm>
        </p:spPr>
        <p:txBody>
          <a:bodyPr/>
          <a:lstStyle/>
          <a:p>
            <a:r>
              <a:rPr lang="uk-UA" b="1" dirty="0">
                <a:latin typeface="Arial Black" pitchFamily="34" charset="0"/>
              </a:rPr>
              <a:t>На початку ХХ ст.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52" name="Picture 4" descr="for_rectangle6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4105275" cy="2566987"/>
          </a:xfrm>
          <a:prstGeom prst="rect">
            <a:avLst/>
          </a:prstGeom>
          <a:noFill/>
        </p:spPr>
      </p:pic>
      <p:pic>
        <p:nvPicPr>
          <p:cNvPr id="5" name="Рисунок 4" descr="Dovzhenko_filming_1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2"/>
            <a:ext cx="523875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</TotalTime>
  <Words>746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Театр. Кінематограф. Мода у ХХ ст.</vt:lpstr>
      <vt:lpstr>План</vt:lpstr>
      <vt:lpstr>Новий період в історії національного театру розпочався в 1918 році, коли у Києві утворилися Державний драматичний театр і «Молодий театр» (з 1922 року — модерний український театр «Березіль») Леся Курбаса та Гната Юри.</vt:lpstr>
      <vt:lpstr> На театральній сцені з'явилася когорта талановитих акторів — Амвросій Бучма, Мар'ян Крушельницький, Олімпія Добровольська, Олександр Сердюк, Наталя Ужвій, Юрій Шумський та інші.</vt:lpstr>
      <vt:lpstr>Державний драматичний театр продовжував традиції реалістично-психологічної школи. Натомість Молодий театр обстоював позиції авангардизму. З утворенням театру «Березіль» його сцена стала своєрідним експериментальним майданчиком. Не випадково макети театрального об'єднання «Березіль» отримали золоту медаль на Всесвітній театральній виставці у Парижі в 1925 році. Тут були вперше поставлені п'єси видатних українських письменників і драматургів Миколи Куліша («Народний Малахій», «Мина Мазайло») та Володимира Винниченка («Базар», «Чорна Пантера і Білий Медвідь»).</vt:lpstr>
      <vt:lpstr>Лесь Курбас</vt:lpstr>
      <vt:lpstr>З творчого об'єднання «Березіль» бере початок театральна бібліотека, театральний музей і перший театральний журнал. До експериментальних пошуків Леся Курбаса, якого було репресовано за часів сталінізму, і досі звертаються сучасні митці. У наш час у Києві проходить міжнародний театральний фестиваль «Мистецьке Березілля», присвячений пам'яті Леся Курбаса.</vt:lpstr>
      <vt:lpstr>На Закарпатті в умовах значного припливу інтелігенції із ЗУНР і УНР через втрату державності був створений зокрема Руський театр, який очолив Микола Садовський.</vt:lpstr>
      <vt:lpstr>Кінематограф України</vt:lpstr>
      <vt:lpstr>Перші кінознімання</vt:lpstr>
      <vt:lpstr>  ◙</vt:lpstr>
      <vt:lpstr>Перші хронікальні сюжети</vt:lpstr>
      <vt:lpstr>Зародження українського кіно</vt:lpstr>
      <vt:lpstr>Кіно в 1920 – 1950 рр.</vt:lpstr>
      <vt:lpstr>Внесок О.Довженка</vt:lpstr>
      <vt:lpstr>Звукове кіно</vt:lpstr>
      <vt:lpstr>Від відлиги до перебудови (1950—1980 роки)</vt:lpstr>
      <vt:lpstr>Українське поетичне кіно</vt:lpstr>
      <vt:lpstr>Мода</vt:lpstr>
      <vt:lpstr>Жіноча мода створила новий тип одягу, який складався із спідниці «кльош» та блузки з довгими рукавами. Костюм носили без корсета. Модерн у жіночій моді зустрічав доволі жорсткий спротив консервативно налаштованих кіл суспільства. З 1912 р. жіночі костюми набули фасону класичного чоловічого піджака.</vt:lpstr>
      <vt:lpstr>Дякую за увагу.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Театр. Кінематограф. Мода у ХХ ст.</dc:title>
  <dc:creator>www.PHILka.RU</dc:creator>
  <cp:lastModifiedBy>User</cp:lastModifiedBy>
  <cp:revision>13</cp:revision>
  <dcterms:created xsi:type="dcterms:W3CDTF">2014-10-13T06:46:17Z</dcterms:created>
  <dcterms:modified xsi:type="dcterms:W3CDTF">2015-02-08T13:05:42Z</dcterms:modified>
</cp:coreProperties>
</file>