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71048" autoAdjust="0"/>
  </p:normalViewPr>
  <p:slideViewPr>
    <p:cSldViewPr>
      <p:cViewPr varScale="1">
        <p:scale>
          <a:sx n="47" d="100"/>
          <a:sy n="47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4E13-65BF-4FD4-8C68-3ECEECB23F2C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551C7-9BE7-44DB-AC61-C9903673C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5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Хі́пі[1] (ще: Хіппі, Гі́пі, англ. </a:t>
            </a:r>
            <a:r>
              <a:rPr lang="en-US" dirty="0" smtClean="0"/>
              <a:t>hippie, hippy) — </a:t>
            </a:r>
            <a:r>
              <a:rPr lang="vi-VN" dirty="0" smtClean="0"/>
              <a:t>міжнародний молодіжний рух, виник у 1965 році у Сан-Франциско у контексті лібералізації і демократизації традиційного суспільства, один з найяскравіших проявів контркультури, мав пацифістське забарвлення, склав великий вплив на мистецтво, особливо рок-музику, з ним пов'язані такі поняття, як сексуальна революція, психоделічна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квітів, </a:t>
            </a:r>
            <a:r>
              <a:rPr lang="en-US" dirty="0" smtClean="0"/>
              <a:t>Love Generation».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1C7-9BE7-44DB-AC61-C9903673C9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9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Найбільшою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хіп</a:t>
            </a:r>
            <a:r>
              <a:rPr lang="ru-RU" dirty="0" smtClean="0"/>
              <a:t>-тусовка у </a:t>
            </a:r>
            <a:r>
              <a:rPr lang="ru-RU" dirty="0" err="1" smtClean="0"/>
              <a:t>Львові</a:t>
            </a:r>
            <a:r>
              <a:rPr lang="ru-RU" dirty="0" smtClean="0"/>
              <a:t>, де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Захід</a:t>
            </a:r>
            <a:r>
              <a:rPr lang="ru-RU" dirty="0" smtClean="0"/>
              <a:t> і </a:t>
            </a:r>
            <a:r>
              <a:rPr lang="ru-RU" dirty="0" err="1" smtClean="0"/>
              <a:t>демократичні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розрізнені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хіпуючої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об'єднані</a:t>
            </a:r>
            <a:r>
              <a:rPr lang="ru-RU" dirty="0" smtClean="0"/>
              <a:t> у 1968-1970 </a:t>
            </a:r>
            <a:r>
              <a:rPr lang="ru-RU" dirty="0" err="1" smtClean="0"/>
              <a:t>В'ячеславом</a:t>
            </a:r>
            <a:r>
              <a:rPr lang="ru-RU" dirty="0" smtClean="0"/>
              <a:t> «</a:t>
            </a:r>
            <a:r>
              <a:rPr lang="ru-RU" dirty="0" err="1" smtClean="0"/>
              <a:t>Шарніром</a:t>
            </a:r>
            <a:r>
              <a:rPr lang="ru-RU" dirty="0" smtClean="0"/>
              <a:t>» </a:t>
            </a:r>
            <a:r>
              <a:rPr lang="ru-RU" dirty="0" err="1" smtClean="0"/>
              <a:t>Єреськом</a:t>
            </a:r>
            <a:r>
              <a:rPr lang="ru-RU" dirty="0" smtClean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Шарніра</a:t>
            </a:r>
            <a:r>
              <a:rPr lang="ru-RU" dirty="0" smtClean="0"/>
              <a:t> </a:t>
            </a:r>
            <a:r>
              <a:rPr lang="ru-RU" dirty="0" err="1" smtClean="0"/>
              <a:t>збиралися</a:t>
            </a:r>
            <a:r>
              <a:rPr lang="ru-RU" dirty="0" smtClean="0"/>
              <a:t> </a:t>
            </a:r>
            <a:r>
              <a:rPr lang="ru-RU" dirty="0" err="1" smtClean="0"/>
              <a:t>напівтаємно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</a:t>
            </a:r>
            <a:r>
              <a:rPr lang="ru-RU" dirty="0" err="1" smtClean="0"/>
              <a:t>Цвинтаря</a:t>
            </a:r>
            <a:r>
              <a:rPr lang="ru-RU" dirty="0" smtClean="0"/>
              <a:t> Орлят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Личаківського</a:t>
            </a:r>
            <a:r>
              <a:rPr lang="ru-RU" dirty="0" smtClean="0"/>
              <a:t> </a:t>
            </a:r>
            <a:r>
              <a:rPr lang="ru-RU" dirty="0" err="1" smtClean="0"/>
              <a:t>цвинтаря</a:t>
            </a:r>
            <a:r>
              <a:rPr lang="ru-RU" dirty="0" smtClean="0"/>
              <a:t>. З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перший з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маніфестів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у </a:t>
            </a:r>
            <a:r>
              <a:rPr lang="ru-RU" dirty="0" err="1" smtClean="0"/>
              <a:t>листопаді</a:t>
            </a:r>
            <a:r>
              <a:rPr lang="ru-RU" dirty="0" smtClean="0"/>
              <a:t> 1970 </a:t>
            </a:r>
            <a:r>
              <a:rPr lang="ru-RU" dirty="0" err="1" smtClean="0"/>
              <a:t>Шарнір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арештований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1970-их роках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став </a:t>
            </a:r>
            <a:r>
              <a:rPr lang="ru-RU" dirty="0" err="1" smtClean="0"/>
              <a:t>Святий</a:t>
            </a:r>
            <a:r>
              <a:rPr lang="ru-RU" dirty="0" smtClean="0"/>
              <a:t> Сад, де </a:t>
            </a:r>
            <a:r>
              <a:rPr lang="ru-RU" dirty="0" err="1" smtClean="0"/>
              <a:t>зосереджувалися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рок-</a:t>
            </a:r>
            <a:r>
              <a:rPr lang="ru-RU" dirty="0" err="1" smtClean="0"/>
              <a:t>групи</a:t>
            </a:r>
            <a:r>
              <a:rPr lang="ru-RU" dirty="0" smtClean="0"/>
              <a:t> Супер </a:t>
            </a:r>
            <a:r>
              <a:rPr lang="ru-RU" dirty="0" err="1" smtClean="0"/>
              <a:t>Вуйки</a:t>
            </a:r>
            <a:r>
              <a:rPr lang="ru-RU" dirty="0" smtClean="0"/>
              <a:t> (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Ілько</a:t>
            </a:r>
            <a:r>
              <a:rPr lang="ru-RU" dirty="0" smtClean="0"/>
              <a:t> </a:t>
            </a:r>
            <a:r>
              <a:rPr lang="ru-RU" dirty="0" err="1" smtClean="0"/>
              <a:t>Лемко</a:t>
            </a:r>
            <a:r>
              <a:rPr lang="ru-RU" dirty="0" smtClean="0"/>
              <a:t>),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хіп</a:t>
            </a:r>
            <a:r>
              <a:rPr lang="ru-RU" dirty="0" smtClean="0"/>
              <a:t> </a:t>
            </a:r>
            <a:r>
              <a:rPr lang="ru-RU" dirty="0" err="1" smtClean="0"/>
              <a:t>сейшни</a:t>
            </a:r>
            <a:r>
              <a:rPr lang="ru-RU" dirty="0" smtClean="0"/>
              <a:t>. З ними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з 1977 року, </a:t>
            </a:r>
            <a:r>
              <a:rPr lang="ru-RU" dirty="0" err="1" smtClean="0"/>
              <a:t>з'їжджатися</a:t>
            </a:r>
            <a:r>
              <a:rPr lang="ru-RU" dirty="0" smtClean="0"/>
              <a:t> 18 </a:t>
            </a:r>
            <a:r>
              <a:rPr lang="ru-RU" dirty="0" err="1" smtClean="0"/>
              <a:t>вересня</a:t>
            </a:r>
            <a:r>
              <a:rPr lang="ru-RU" dirty="0" smtClean="0"/>
              <a:t> до Львова на день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Хендрикса</a:t>
            </a:r>
            <a:r>
              <a:rPr lang="ru-RU" dirty="0" smtClean="0"/>
              <a:t>. 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хіпової</a:t>
            </a:r>
            <a:r>
              <a:rPr lang="ru-RU" dirty="0" smtClean="0"/>
              <a:t> тусовки у 1976 </a:t>
            </a:r>
            <a:r>
              <a:rPr lang="ru-RU" dirty="0" err="1" smtClean="0"/>
              <a:t>виникла</a:t>
            </a:r>
            <a:r>
              <a:rPr lang="ru-RU" dirty="0" smtClean="0"/>
              <a:t> перша на </a:t>
            </a:r>
            <a:r>
              <a:rPr lang="ru-RU" dirty="0" err="1" smtClean="0"/>
              <a:t>терені</a:t>
            </a:r>
            <a:r>
              <a:rPr lang="ru-RU" dirty="0" smtClean="0"/>
              <a:t> СРСР </a:t>
            </a:r>
            <a:r>
              <a:rPr lang="ru-RU" dirty="0" err="1" smtClean="0"/>
              <a:t>байкерська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«</a:t>
            </a:r>
            <a:r>
              <a:rPr lang="ru-RU" dirty="0" err="1" smtClean="0"/>
              <a:t>Пензеля</a:t>
            </a:r>
            <a:r>
              <a:rPr lang="ru-RU" dirty="0" smtClean="0"/>
              <a:t>» </a:t>
            </a:r>
            <a:r>
              <a:rPr lang="ru-RU" dirty="0" err="1" smtClean="0"/>
              <a:t>Венцславського</a:t>
            </a:r>
            <a:r>
              <a:rPr lang="ru-RU" dirty="0" smtClean="0"/>
              <a:t>. 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</a:t>
            </a:r>
            <a:r>
              <a:rPr lang="ru-RU" dirty="0" err="1" smtClean="0"/>
              <a:t>Волдмур</a:t>
            </a:r>
            <a:r>
              <a:rPr lang="ru-RU" dirty="0" smtClean="0"/>
              <a:t> </a:t>
            </a:r>
            <a:r>
              <a:rPr lang="ru-RU" dirty="0" err="1" smtClean="0"/>
              <a:t>Яворський</a:t>
            </a:r>
            <a:r>
              <a:rPr lang="ru-RU" dirty="0" smtClean="0"/>
              <a:t>, </a:t>
            </a:r>
            <a:r>
              <a:rPr lang="ru-RU" dirty="0" err="1" smtClean="0"/>
              <a:t>Валерія</a:t>
            </a:r>
            <a:r>
              <a:rPr lang="ru-RU" dirty="0" smtClean="0"/>
              <a:t> </a:t>
            </a:r>
            <a:r>
              <a:rPr lang="ru-RU" dirty="0" err="1" smtClean="0"/>
              <a:t>Славникова</a:t>
            </a:r>
            <a:r>
              <a:rPr lang="ru-RU" dirty="0" smtClean="0"/>
              <a:t>, поет Звёздный (</a:t>
            </a:r>
            <a:r>
              <a:rPr lang="ru-RU" dirty="0" err="1" smtClean="0"/>
              <a:t>Валерій</a:t>
            </a:r>
            <a:r>
              <a:rPr lang="ru-RU" dirty="0" smtClean="0"/>
              <a:t> Султанов), художники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Бурдаш</a:t>
            </a:r>
            <a:r>
              <a:rPr lang="ru-RU" dirty="0" smtClean="0"/>
              <a:t>, </a:t>
            </a:r>
            <a:r>
              <a:rPr lang="ru-RU" dirty="0" err="1" smtClean="0"/>
              <a:t>Дем</a:t>
            </a:r>
            <a:r>
              <a:rPr lang="ru-RU" dirty="0" smtClean="0"/>
              <a:t> (</a:t>
            </a:r>
            <a:r>
              <a:rPr lang="ru-RU" dirty="0" err="1" smtClean="0"/>
              <a:t>Валерій</a:t>
            </a:r>
            <a:r>
              <a:rPr lang="ru-RU" dirty="0" smtClean="0"/>
              <a:t> </a:t>
            </a:r>
            <a:r>
              <a:rPr lang="ru-RU" dirty="0" err="1" smtClean="0"/>
              <a:t>Дем'янишин</a:t>
            </a:r>
            <a:r>
              <a:rPr lang="ru-RU" dirty="0" smtClean="0"/>
              <a:t>), Орест </a:t>
            </a:r>
            <a:r>
              <a:rPr lang="ru-RU" dirty="0" err="1" smtClean="0"/>
              <a:t>Макота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і </a:t>
            </a:r>
            <a:r>
              <a:rPr lang="ru-RU" dirty="0" err="1" smtClean="0"/>
              <a:t>російськомовні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симпатією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 до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УПА,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«</a:t>
            </a:r>
            <a:r>
              <a:rPr lang="ru-RU" dirty="0" err="1" smtClean="0"/>
              <a:t>пресувала</a:t>
            </a:r>
            <a:r>
              <a:rPr lang="ru-RU" dirty="0" smtClean="0"/>
              <a:t>»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система. З початком </a:t>
            </a:r>
            <a:r>
              <a:rPr lang="ru-RU" dirty="0" err="1" smtClean="0"/>
              <a:t>Перебудови</a:t>
            </a:r>
            <a:r>
              <a:rPr lang="ru-RU" dirty="0" smtClean="0"/>
              <a:t> 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львівських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переосмислити</a:t>
            </a:r>
            <a:r>
              <a:rPr lang="ru-RU" dirty="0" smtClean="0"/>
              <a:t> </a:t>
            </a:r>
            <a:r>
              <a:rPr lang="ru-RU" dirty="0" err="1" smtClean="0"/>
              <a:t>ідеологію</a:t>
            </a:r>
            <a:r>
              <a:rPr lang="ru-RU" dirty="0" smtClean="0"/>
              <a:t> і, як колись </a:t>
            </a:r>
            <a:r>
              <a:rPr lang="ru-RU" dirty="0" err="1" smtClean="0"/>
              <a:t>Еббі</a:t>
            </a:r>
            <a:r>
              <a:rPr lang="ru-RU" dirty="0" smtClean="0"/>
              <a:t> Гофман, </a:t>
            </a:r>
            <a:r>
              <a:rPr lang="ru-RU" dirty="0" err="1" smtClean="0"/>
              <a:t>політизувати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 У 1987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маніфест</a:t>
            </a:r>
            <a:r>
              <a:rPr lang="ru-RU" dirty="0" smtClean="0"/>
              <a:t> «</a:t>
            </a:r>
            <a:r>
              <a:rPr lang="ru-RU" dirty="0" err="1" smtClean="0"/>
              <a:t>Ідеологія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. 1967-1987» 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, де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наголошено</a:t>
            </a:r>
            <a:r>
              <a:rPr lang="ru-RU" dirty="0" smtClean="0"/>
              <a:t> на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 20 </a:t>
            </a:r>
            <a:r>
              <a:rPr lang="ru-RU" dirty="0" err="1" smtClean="0"/>
              <a:t>вересня</a:t>
            </a:r>
            <a:r>
              <a:rPr lang="ru-RU" dirty="0" smtClean="0"/>
              <a:t> 1987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 провела у </a:t>
            </a:r>
            <a:r>
              <a:rPr lang="ru-RU" dirty="0" err="1" smtClean="0"/>
              <a:t>Львові</a:t>
            </a:r>
            <a:r>
              <a:rPr lang="ru-RU" dirty="0" smtClean="0"/>
              <a:t> першу в УРСР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політичними</a:t>
            </a:r>
            <a:r>
              <a:rPr lang="ru-RU" dirty="0" smtClean="0"/>
              <a:t> лозунгами і в </a:t>
            </a:r>
            <a:r>
              <a:rPr lang="ru-RU" dirty="0" err="1" smtClean="0"/>
              <a:t>жовтні</a:t>
            </a:r>
            <a:r>
              <a:rPr lang="ru-RU" dirty="0" smtClean="0"/>
              <a:t> 1987 </a:t>
            </a:r>
            <a:r>
              <a:rPr lang="ru-RU" dirty="0" err="1" smtClean="0"/>
              <a:t>перетворилася</a:t>
            </a:r>
            <a:r>
              <a:rPr lang="ru-RU" dirty="0" smtClean="0"/>
              <a:t> на </a:t>
            </a:r>
            <a:r>
              <a:rPr lang="ru-RU" dirty="0" err="1" smtClean="0"/>
              <a:t>пацифістську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правозахисну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Довір</a:t>
            </a:r>
            <a:r>
              <a:rPr lang="en-US" dirty="0" smtClean="0"/>
              <a:t>a (1987-1990).</a:t>
            </a:r>
          </a:p>
          <a:p>
            <a:endParaRPr lang="en-US" dirty="0" smtClean="0"/>
          </a:p>
          <a:p>
            <a:r>
              <a:rPr lang="ru-RU" dirty="0" smtClean="0"/>
              <a:t>Про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львівських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йдеться</a:t>
            </a:r>
            <a:r>
              <a:rPr lang="ru-RU" dirty="0" smtClean="0"/>
              <a:t> в </a:t>
            </a:r>
            <a:r>
              <a:rPr lang="ru-RU" dirty="0" err="1" smtClean="0"/>
              <a:t>матеріалах</a:t>
            </a:r>
            <a:r>
              <a:rPr lang="ru-RU" dirty="0" smtClean="0"/>
              <a:t> альманаху 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1C7-9BE7-44DB-AC61-C9903673C9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7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збори</a:t>
            </a:r>
            <a:r>
              <a:rPr lang="ru-RU" dirty="0" smtClean="0"/>
              <a:t> на </a:t>
            </a:r>
            <a:r>
              <a:rPr lang="ru-RU" dirty="0" err="1" smtClean="0"/>
              <a:t>Ґауї</a:t>
            </a:r>
            <a:r>
              <a:rPr lang="ru-RU" dirty="0" smtClean="0"/>
              <a:t> у 1992 </a:t>
            </a:r>
            <a:r>
              <a:rPr lang="ru-RU" dirty="0" err="1" smtClean="0"/>
              <a:t>припинилися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розвалу</a:t>
            </a:r>
            <a:r>
              <a:rPr lang="ru-RU" dirty="0" smtClean="0"/>
              <a:t> Союзу,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сейшни</a:t>
            </a:r>
            <a:r>
              <a:rPr lang="ru-RU" dirty="0" smtClean="0"/>
              <a:t> почали </a:t>
            </a:r>
            <a:r>
              <a:rPr lang="ru-RU" dirty="0" err="1" smtClean="0"/>
              <a:t>проводити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У 1993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водоспаду</a:t>
            </a:r>
            <a:r>
              <a:rPr lang="ru-RU" dirty="0" smtClean="0"/>
              <a:t> </a:t>
            </a:r>
            <a:r>
              <a:rPr lang="ru-RU" dirty="0" err="1" smtClean="0"/>
              <a:t>Шипіт</a:t>
            </a:r>
            <a:r>
              <a:rPr lang="ru-RU" dirty="0" smtClean="0"/>
              <a:t> (</a:t>
            </a:r>
            <a:r>
              <a:rPr lang="ru-RU" dirty="0" err="1" smtClean="0"/>
              <a:t>щорічне</a:t>
            </a:r>
            <a:r>
              <a:rPr lang="ru-RU" dirty="0" smtClean="0"/>
              <a:t> </a:t>
            </a:r>
            <a:r>
              <a:rPr lang="ru-RU" dirty="0" err="1" smtClean="0"/>
              <a:t>неформальне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) у Карпатах </a:t>
            </a:r>
            <a:r>
              <a:rPr lang="ru-RU" dirty="0" err="1" smtClean="0"/>
              <a:t>зібралися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з Ужгорода, Львова, </a:t>
            </a:r>
            <a:r>
              <a:rPr lang="ru-RU" dirty="0" err="1" smtClean="0"/>
              <a:t>Москви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СРСР. </a:t>
            </a:r>
            <a:r>
              <a:rPr lang="ru-RU" dirty="0" err="1" smtClean="0"/>
              <a:t>Організаторами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«</a:t>
            </a:r>
            <a:r>
              <a:rPr lang="ru-RU" dirty="0" err="1" smtClean="0"/>
              <a:t>Ноні</a:t>
            </a:r>
            <a:r>
              <a:rPr lang="ru-RU" dirty="0" smtClean="0"/>
              <a:t>» </a:t>
            </a:r>
            <a:r>
              <a:rPr lang="ru-RU" dirty="0" err="1" smtClean="0"/>
              <a:t>Єсаулов</a:t>
            </a:r>
            <a:r>
              <a:rPr lang="ru-RU" dirty="0" smtClean="0"/>
              <a:t> (1961-2001) з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хіп</a:t>
            </a:r>
            <a:r>
              <a:rPr lang="ru-RU" dirty="0" smtClean="0"/>
              <a:t>-тусовки і </a:t>
            </a:r>
            <a:r>
              <a:rPr lang="ru-RU" dirty="0" err="1" smtClean="0"/>
              <a:t>Олександр</a:t>
            </a:r>
            <a:r>
              <a:rPr lang="ru-RU" dirty="0" smtClean="0"/>
              <a:t> «</a:t>
            </a:r>
            <a:r>
              <a:rPr lang="ru-RU" dirty="0" err="1" smtClean="0"/>
              <a:t>Чарлі</a:t>
            </a:r>
            <a:r>
              <a:rPr lang="ru-RU" dirty="0" smtClean="0"/>
              <a:t>» </a:t>
            </a:r>
            <a:r>
              <a:rPr lang="ru-RU" dirty="0" err="1" smtClean="0"/>
              <a:t>Пензель</a:t>
            </a:r>
            <a:r>
              <a:rPr lang="ru-RU" dirty="0" smtClean="0"/>
              <a:t> з Ужгорода.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на свято </a:t>
            </a:r>
            <a:r>
              <a:rPr lang="ru-RU" dirty="0" err="1" smtClean="0"/>
              <a:t>Івана</a:t>
            </a:r>
            <a:r>
              <a:rPr lang="ru-RU" dirty="0" smtClean="0"/>
              <a:t> Купала тут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і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субкультур не </a:t>
            </a:r>
            <a:r>
              <a:rPr lang="ru-RU" dirty="0" err="1" smtClean="0"/>
              <a:t>тільки</a:t>
            </a:r>
            <a:r>
              <a:rPr lang="ru-RU" dirty="0" smtClean="0"/>
              <a:t> з СНД, а й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1C7-9BE7-44DB-AC61-C9903673C9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1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 Маккартни, </a:t>
            </a:r>
            <a:r>
              <a:rPr lang="ru-RU" dirty="0" err="1" smtClean="0"/>
              <a:t>стив</a:t>
            </a:r>
            <a:r>
              <a:rPr lang="ru-RU" dirty="0" smtClean="0"/>
              <a:t> </a:t>
            </a:r>
            <a:r>
              <a:rPr lang="ru-RU" dirty="0" err="1" smtClean="0"/>
              <a:t>джобс</a:t>
            </a:r>
            <a:r>
              <a:rPr lang="ru-RU" dirty="0" smtClean="0"/>
              <a:t>, </a:t>
            </a:r>
            <a:r>
              <a:rPr lang="ru-RU" dirty="0" err="1" smtClean="0"/>
              <a:t>Дженис</a:t>
            </a:r>
            <a:r>
              <a:rPr lang="ru-RU" dirty="0" smtClean="0"/>
              <a:t> </a:t>
            </a:r>
            <a:r>
              <a:rPr lang="ru-RU" dirty="0" err="1" smtClean="0"/>
              <a:t>Джоплин</a:t>
            </a:r>
            <a:r>
              <a:rPr lang="ru-RU" dirty="0" smtClean="0"/>
              <a:t>, </a:t>
            </a:r>
            <a:r>
              <a:rPr lang="vi-VN" dirty="0" smtClean="0"/>
              <a:t>Джо́н Ле́ннон</a:t>
            </a:r>
            <a:r>
              <a:rPr lang="uk-UA" dirty="0" smtClean="0"/>
              <a:t>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1C7-9BE7-44DB-AC61-C9903673C9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Трип» — фильм (1967)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Забриски-пойнт</a:t>
            </a:r>
            <a:r>
              <a:rPr lang="ru-RU" dirty="0" smtClean="0"/>
              <a:t>» — фильм режиссёра Микеланджело Антониони (1970)</a:t>
            </a:r>
          </a:p>
          <a:p>
            <a:r>
              <a:rPr lang="ru-RU" dirty="0" smtClean="0"/>
              <a:t>«Музыка красных хиппи» — альбом ленинградской рок-группы «Санкт-Петербург»[10]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Хиппаны</a:t>
            </a:r>
            <a:r>
              <a:rPr lang="ru-RU" dirty="0" smtClean="0"/>
              <a:t>» — песня группы ДДТ (1984)</a:t>
            </a:r>
          </a:p>
          <a:p>
            <a:r>
              <a:rPr lang="ru-RU" dirty="0" smtClean="0"/>
              <a:t>«Отягощённые злом, или Сорок лет спустя» — н-ф роман братьев Стругацких (1988, критический взгляд)</a:t>
            </a:r>
          </a:p>
          <a:p>
            <a:r>
              <a:rPr lang="ru-RU" dirty="0" smtClean="0"/>
              <a:t>«Хиппи» — телесериал (Великобритания, 1999)</a:t>
            </a:r>
          </a:p>
          <a:p>
            <a:r>
              <a:rPr lang="ru-RU" dirty="0" smtClean="0"/>
              <a:t>«Вместе» — фильм шведского режиссёра </a:t>
            </a:r>
            <a:r>
              <a:rPr lang="ru-RU" dirty="0" err="1" smtClean="0"/>
              <a:t>Люкаса</a:t>
            </a:r>
            <a:r>
              <a:rPr lang="ru-RU" dirty="0" smtClean="0"/>
              <a:t> </a:t>
            </a:r>
            <a:r>
              <a:rPr lang="ru-RU" dirty="0" err="1" smtClean="0"/>
              <a:t>Мудиссона</a:t>
            </a:r>
            <a:r>
              <a:rPr lang="ru-RU" dirty="0" smtClean="0"/>
              <a:t> (2000)</a:t>
            </a:r>
          </a:p>
          <a:p>
            <a:r>
              <a:rPr lang="ru-RU" dirty="0" smtClean="0"/>
              <a:t>«Через Вселенную» — фильм-мюзикл Джулии </a:t>
            </a:r>
            <a:r>
              <a:rPr lang="ru-RU" dirty="0" err="1" smtClean="0"/>
              <a:t>Тэймор</a:t>
            </a:r>
            <a:r>
              <a:rPr lang="ru-RU" dirty="0" smtClean="0"/>
              <a:t> (2007)</a:t>
            </a:r>
          </a:p>
          <a:p>
            <a:r>
              <a:rPr lang="ru-RU" dirty="0" smtClean="0"/>
              <a:t>«Дом Солнца» — фильм Гарика Сукачева по повести Ивана Охлобыстина (2010)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Hippies</a:t>
            </a:r>
            <a:r>
              <a:rPr lang="ru-RU" dirty="0" smtClean="0"/>
              <a:t>» — альбом группы гаражного рока </a:t>
            </a:r>
            <a:r>
              <a:rPr lang="ru-RU" dirty="0" err="1" smtClean="0"/>
              <a:t>Harlem</a:t>
            </a:r>
            <a:r>
              <a:rPr lang="ru-RU" dirty="0" smtClean="0"/>
              <a:t> (2010)</a:t>
            </a:r>
          </a:p>
          <a:p>
            <a:r>
              <a:rPr lang="ru-RU" dirty="0" smtClean="0"/>
              <a:t>«Зачарованные»-бабушка Зачарованных </a:t>
            </a:r>
            <a:r>
              <a:rPr lang="ru-RU" dirty="0" err="1" smtClean="0"/>
              <a:t>Грэмс</a:t>
            </a:r>
            <a:r>
              <a:rPr lang="ru-RU" dirty="0" smtClean="0"/>
              <a:t> была дитя цветов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1C7-9BE7-44DB-AC61-C9903673C9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016D00-3EE0-42EF-A6B2-A3EC4914A97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2344E7-95FE-4C7C-B3F1-F5A5C9E13B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Діти квітів</a:t>
            </a:r>
            <a:br>
              <a:rPr lang="uk-UA" dirty="0" smtClean="0"/>
            </a:br>
            <a:r>
              <a:rPr lang="uk-UA" dirty="0" smtClean="0"/>
              <a:t>або</a:t>
            </a:r>
            <a:br>
              <a:rPr lang="uk-UA" dirty="0" smtClean="0"/>
            </a:br>
            <a:r>
              <a:rPr lang="uk-UA" dirty="0" smtClean="0"/>
              <a:t>Хіпі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2216"/>
          </a:xfrm>
        </p:spPr>
        <p:txBody>
          <a:bodyPr>
            <a:normAutofit/>
          </a:bodyPr>
          <a:lstStyle/>
          <a:p>
            <a:r>
              <a:rPr lang="uk-UA" dirty="0" smtClean="0"/>
              <a:t>Виконували учениці 11-А класу</a:t>
            </a:r>
          </a:p>
          <a:p>
            <a:r>
              <a:rPr lang="uk-UA" dirty="0" smtClean="0"/>
              <a:t>Гречана Катерина, </a:t>
            </a:r>
          </a:p>
          <a:p>
            <a:r>
              <a:rPr lang="uk-UA" dirty="0" err="1" smtClean="0"/>
              <a:t>Опанасюк</a:t>
            </a:r>
            <a:r>
              <a:rPr lang="uk-UA" dirty="0"/>
              <a:t> </a:t>
            </a:r>
            <a:r>
              <a:rPr lang="uk-UA" dirty="0" smtClean="0"/>
              <a:t>Анна, </a:t>
            </a:r>
          </a:p>
          <a:p>
            <a:r>
              <a:rPr lang="uk-UA" dirty="0" err="1" smtClean="0"/>
              <a:t>Семененко</a:t>
            </a:r>
            <a:r>
              <a:rPr lang="uk-UA" dirty="0" smtClean="0"/>
              <a:t> Анастасія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032" l="40426" r="78901">
                        <a14:foregroundMark x1="57624" y1="7958" x2="57624" y2="19894"/>
                        <a14:foregroundMark x1="51064" y1="9549" x2="67021" y2="19894"/>
                        <a14:foregroundMark x1="65426" y1="6631" x2="62589" y2="8223"/>
                        <a14:foregroundMark x1="66135" y1="9019" x2="67021" y2="22812"/>
                        <a14:foregroundMark x1="67021" y1="13263" x2="57092" y2="24668"/>
                        <a14:foregroundMark x1="58156" y1="13263" x2="57447" y2="29708"/>
                        <a14:foregroundMark x1="54433" y1="22281" x2="52482" y2="24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05" r="30508" b="65402"/>
          <a:stretch/>
        </p:blipFill>
        <p:spPr bwMode="auto">
          <a:xfrm>
            <a:off x="395536" y="260648"/>
            <a:ext cx="3565418" cy="361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9178" l="24113" r="4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7" r="52837" b="72058"/>
          <a:stretch/>
        </p:blipFill>
        <p:spPr bwMode="auto">
          <a:xfrm>
            <a:off x="2699792" y="4013474"/>
            <a:ext cx="1944216" cy="28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820" b="100000" l="17730" r="60461">
                        <a14:foregroundMark x1="41135" y1="87798" x2="41135" y2="87798"/>
                        <a14:foregroundMark x1="38298" y1="88329" x2="38298" y2="88329"/>
                        <a14:foregroundMark x1="40957" y1="90451" x2="40957" y2="96817"/>
                        <a14:foregroundMark x1="43440" y1="91512" x2="43794" y2="95756"/>
                        <a14:foregroundMark x1="47695" y1="94164" x2="48050" y2="96286"/>
                        <a14:foregroundMark x1="51950" y1="94164" x2="52305" y2="96817"/>
                        <a14:foregroundMark x1="51950" y1="89125" x2="51950" y2="89125"/>
                        <a14:foregroundMark x1="54610" y1="93634" x2="54610" y2="93634"/>
                        <a14:foregroundMark x1="56028" y1="91512" x2="56028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45" t="82255" r="40638"/>
          <a:stretch/>
        </p:blipFill>
        <p:spPr bwMode="auto">
          <a:xfrm>
            <a:off x="4788024" y="548680"/>
            <a:ext cx="3349552" cy="152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Хто такі хіпі?</a:t>
            </a:r>
          </a:p>
          <a:p>
            <a:r>
              <a:rPr lang="uk-UA" dirty="0" smtClean="0"/>
              <a:t>Хіпі в Україні</a:t>
            </a:r>
          </a:p>
          <a:p>
            <a:r>
              <a:rPr lang="uk-UA" dirty="0"/>
              <a:t>Шипіт </a:t>
            </a:r>
            <a:endParaRPr lang="uk-UA" dirty="0" smtClean="0"/>
          </a:p>
          <a:p>
            <a:r>
              <a:rPr lang="uk-UA" dirty="0" smtClean="0"/>
              <a:t>Відомі хіпі</a:t>
            </a:r>
          </a:p>
          <a:p>
            <a:r>
              <a:rPr lang="uk-UA" dirty="0" smtClean="0"/>
              <a:t>Фільми про хіпі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637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65" y="1401656"/>
            <a:ext cx="3747726" cy="4608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024744" cy="1143000"/>
          </a:xfrm>
        </p:spPr>
        <p:txBody>
          <a:bodyPr/>
          <a:lstStyle/>
          <a:p>
            <a:r>
              <a:rPr lang="uk-UA" dirty="0" smtClean="0"/>
              <a:t>Хто такі хіпі?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9530" y="960078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</a:rPr>
              <a:t>Love Generation</a:t>
            </a:r>
            <a:endParaRPr lang="ru-RU" sz="4400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8161"/>
            <a:ext cx="3765962" cy="4299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8374" y="5805264"/>
            <a:ext cx="4414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Дітьми квітів</a:t>
            </a:r>
            <a:endParaRPr lang="ru-RU" sz="4400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49" y="190637"/>
            <a:ext cx="4978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</a:rPr>
              <a:t>Поколінням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</a:rPr>
              <a:t>квітів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97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uk-UA" dirty="0" smtClean="0"/>
              <a:t>Хіпі в Україні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941">
            <a:off x="187871" y="1624498"/>
            <a:ext cx="3810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580112" y="211539"/>
            <a:ext cx="2985120" cy="5727594"/>
            <a:chOff x="5580112" y="211539"/>
            <a:chExt cx="2985120" cy="57275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9198">
              <a:off x="5580112" y="211539"/>
              <a:ext cx="2985120" cy="5388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474471">
              <a:off x="5601861" y="5569801"/>
              <a:ext cx="1996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Джимі</a:t>
              </a:r>
              <a:r>
                <a:rPr lang="ru-RU" dirty="0" smtClean="0"/>
                <a:t> </a:t>
              </a:r>
              <a:r>
                <a:rPr lang="ru-RU" dirty="0" err="1" smtClean="0"/>
                <a:t>Гендрікс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2432" y="1432108"/>
            <a:ext cx="4305591" cy="5090232"/>
            <a:chOff x="482432" y="1432108"/>
            <a:chExt cx="4305591" cy="509023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3" b="5679"/>
            <a:stretch/>
          </p:blipFill>
          <p:spPr bwMode="auto">
            <a:xfrm>
              <a:off x="482432" y="1432108"/>
              <a:ext cx="4305591" cy="4707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607541" y="6153008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Аліка</a:t>
              </a:r>
              <a:r>
                <a:rPr lang="ru-RU" dirty="0" smtClean="0"/>
                <a:t> </a:t>
              </a:r>
              <a:r>
                <a:rPr lang="ru-RU" dirty="0" err="1" smtClean="0"/>
                <a:t>Олісевича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77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/>
          <a:lstStyle/>
          <a:p>
            <a:r>
              <a:rPr lang="uk-UA" dirty="0" smtClean="0"/>
              <a:t>Шипіт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9936">
            <a:off x="5467605" y="259250"/>
            <a:ext cx="3033713" cy="428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7898">
            <a:off x="290182" y="1338239"/>
            <a:ext cx="5870426" cy="412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3325">
            <a:off x="1494310" y="1390030"/>
            <a:ext cx="3462171" cy="500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4372">
            <a:off x="4852853" y="700337"/>
            <a:ext cx="3725217" cy="53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443" y="205217"/>
            <a:ext cx="4848282" cy="66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" y="419510"/>
            <a:ext cx="9191852" cy="629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48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/>
          <a:lstStyle/>
          <a:p>
            <a:r>
              <a:rPr lang="uk-UA" dirty="0" smtClean="0"/>
              <a:t>Відомі хіпі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2400"/>
            <a:ext cx="3696666" cy="411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r="1"/>
          <a:stretch/>
        </p:blipFill>
        <p:spPr bwMode="auto">
          <a:xfrm>
            <a:off x="4777003" y="1542400"/>
            <a:ext cx="3708991" cy="43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7" y="1408410"/>
            <a:ext cx="3528392" cy="46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70" y="1696174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62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uk-UA" dirty="0" smtClean="0"/>
              <a:t>Фільми про </a:t>
            </a:r>
            <a:r>
              <a:rPr lang="uk-UA" dirty="0" err="1" smtClean="0"/>
              <a:t>хіппі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0555"/>
            <a:ext cx="3672408" cy="5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6" y="90872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4105"/>
            <a:ext cx="3565748" cy="509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2" y="1370555"/>
            <a:ext cx="4500500" cy="454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2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0464"/>
            <a:ext cx="57531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uk-UA" dirty="0" smtClean="0"/>
              <a:t>Фото хіпі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/>
          <a:stretch/>
        </p:blipFill>
        <p:spPr bwMode="auto">
          <a:xfrm>
            <a:off x="5114924" y="422176"/>
            <a:ext cx="369800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352"/>
            <a:ext cx="51149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50" y="3036683"/>
            <a:ext cx="5832648" cy="388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62529" cy="686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4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43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9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685</Words>
  <Application>Microsoft Office PowerPoint</Application>
  <PresentationFormat>Экран (4:3)</PresentationFormat>
  <Paragraphs>48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Діти квітів або Хіпі</vt:lpstr>
      <vt:lpstr>Зміст</vt:lpstr>
      <vt:lpstr>Хто такі хіпі?</vt:lpstr>
      <vt:lpstr>Хіпі в Україні</vt:lpstr>
      <vt:lpstr>Шипіт </vt:lpstr>
      <vt:lpstr>Відомі хіпі</vt:lpstr>
      <vt:lpstr>Фільми про хіппі</vt:lpstr>
      <vt:lpstr>Фото хіпі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Діти квітів або Хіпі</dc:title>
  <dc:creator>Katya</dc:creator>
  <cp:lastModifiedBy>Katya</cp:lastModifiedBy>
  <cp:revision>5</cp:revision>
  <dcterms:created xsi:type="dcterms:W3CDTF">2012-09-25T18:03:37Z</dcterms:created>
  <dcterms:modified xsi:type="dcterms:W3CDTF">2012-09-25T18:46:23Z</dcterms:modified>
</cp:coreProperties>
</file>