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560840" cy="2736304"/>
          </a:xfrm>
        </p:spPr>
        <p:txBody>
          <a:bodyPr>
            <a:normAutofit/>
          </a:bodyPr>
          <a:lstStyle/>
          <a:p>
            <a:r>
              <a:rPr lang="uk-UA" sz="54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</a:t>
            </a:r>
            <a:br>
              <a:rPr lang="uk-UA" sz="54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54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тему: </a:t>
            </a:r>
            <a:br>
              <a:rPr lang="uk-UA" sz="54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54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“Демократія”</a:t>
            </a:r>
            <a:endParaRPr lang="ru-RU" sz="54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4077072"/>
            <a:ext cx="3779912" cy="2780928"/>
          </a:xfrm>
        </p:spPr>
        <p:txBody>
          <a:bodyPr/>
          <a:lstStyle/>
          <a:p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Виконала:</a:t>
            </a:r>
          </a:p>
          <a:p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Учениця 11- А класу</a:t>
            </a:r>
          </a:p>
          <a:p>
            <a:r>
              <a:rPr lang="uk-UA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Твердохліб</a:t>
            </a:r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Анжеліка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Історія виникнення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err="1" smtClean="0"/>
              <a:t>Демократія</a:t>
            </a:r>
            <a:r>
              <a:rPr lang="ru-RU" sz="2800" i="1" dirty="0" smtClean="0"/>
              <a:t> </a:t>
            </a:r>
            <a:r>
              <a:rPr lang="ru-RU" sz="2800" i="1" dirty="0" smtClean="0"/>
              <a:t>– одна </a:t>
            </a:r>
            <a:r>
              <a:rPr lang="ru-RU" sz="2800" i="1" dirty="0" err="1" smtClean="0"/>
              <a:t>з</a:t>
            </a:r>
            <a:r>
              <a:rPr lang="ru-RU" sz="2800" i="1" dirty="0" smtClean="0"/>
              <a:t>  форм </a:t>
            </a:r>
            <a:r>
              <a:rPr lang="ru-RU" sz="2800" i="1" dirty="0" err="1" smtClean="0"/>
              <a:t>організації</a:t>
            </a:r>
            <a:r>
              <a:rPr lang="ru-RU" sz="2800" i="1" dirty="0" smtClean="0"/>
              <a:t> та </a:t>
            </a:r>
            <a:r>
              <a:rPr lang="ru-RU" sz="2800" i="1" dirty="0" err="1" smtClean="0"/>
              <a:t>управління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суспільним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політичним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життям</a:t>
            </a:r>
            <a:r>
              <a:rPr lang="ru-RU" sz="2800" i="1" dirty="0" smtClean="0"/>
              <a:t>, яка </a:t>
            </a:r>
            <a:r>
              <a:rPr lang="ru-RU" sz="2800" i="1" dirty="0" err="1" smtClean="0"/>
              <a:t>забезпечує</a:t>
            </a:r>
            <a:r>
              <a:rPr lang="ru-RU" sz="2800" i="1" dirty="0" smtClean="0"/>
              <a:t> участь народу в </a:t>
            </a:r>
            <a:r>
              <a:rPr lang="ru-RU" sz="2800" i="1" dirty="0" err="1" smtClean="0"/>
              <a:t>управлінні</a:t>
            </a:r>
            <a:r>
              <a:rPr lang="ru-RU" sz="2800" i="1" dirty="0" smtClean="0"/>
              <a:t> державою </a:t>
            </a:r>
            <a:r>
              <a:rPr lang="ru-RU" sz="2800" i="1" dirty="0" err="1" smtClean="0"/>
              <a:t>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вирішенні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су-спільних</a:t>
            </a:r>
            <a:r>
              <a:rPr lang="ru-RU" sz="2800" i="1" dirty="0" smtClean="0"/>
              <a:t> проблем</a:t>
            </a:r>
            <a:r>
              <a:rPr lang="ru-RU" sz="2800" i="1" dirty="0" smtClean="0"/>
              <a:t>.</a:t>
            </a:r>
          </a:p>
          <a:p>
            <a:pPr>
              <a:buNone/>
            </a:pPr>
            <a:r>
              <a:rPr lang="ru-RU" sz="2800" i="1" dirty="0" err="1" smtClean="0"/>
              <a:t>Демократія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здавна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відома</a:t>
            </a:r>
            <a:r>
              <a:rPr lang="ru-RU" sz="2800" i="1" dirty="0" smtClean="0"/>
              <a:t> в </a:t>
            </a:r>
            <a:r>
              <a:rPr lang="ru-RU" sz="2800" i="1" dirty="0" err="1" smtClean="0"/>
              <a:t>історії</a:t>
            </a:r>
            <a:r>
              <a:rPr lang="ru-RU" sz="2800" i="1" dirty="0" smtClean="0"/>
              <a:t>. </a:t>
            </a:r>
            <a:r>
              <a:rPr lang="ru-RU" sz="2800" i="1" dirty="0" err="1" smtClean="0"/>
              <a:t>Демократичні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форми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організації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йдуть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коріннями</a:t>
            </a:r>
            <a:r>
              <a:rPr lang="ru-RU" sz="2800" i="1" dirty="0" smtClean="0"/>
              <a:t> в </a:t>
            </a:r>
            <a:r>
              <a:rPr lang="ru-RU" sz="2800" i="1" dirty="0" err="1" smtClean="0"/>
              <a:t>глибоке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ще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до-державне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минуле</a:t>
            </a:r>
            <a:r>
              <a:rPr lang="ru-RU" sz="2800" i="1" dirty="0" smtClean="0"/>
              <a:t> - у </a:t>
            </a:r>
            <a:r>
              <a:rPr lang="ru-RU" sz="2800" i="1" dirty="0" err="1" smtClean="0"/>
              <a:t>родовий</a:t>
            </a:r>
            <a:r>
              <a:rPr lang="ru-RU" sz="2800" i="1" dirty="0" smtClean="0"/>
              <a:t> лад.</a:t>
            </a:r>
            <a:endParaRPr lang="ru-RU" sz="2800" i="1" dirty="0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Функції демократії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err="1" smtClean="0"/>
              <a:t>Сувернітет</a:t>
            </a:r>
            <a:r>
              <a:rPr lang="uk-UA" i="1" dirty="0" smtClean="0"/>
              <a:t>;</a:t>
            </a:r>
          </a:p>
          <a:p>
            <a:r>
              <a:rPr lang="uk-UA" i="1" dirty="0" smtClean="0"/>
              <a:t>Рівність прав громадян на участь в управлінні справами;</a:t>
            </a:r>
          </a:p>
          <a:p>
            <a:r>
              <a:rPr lang="uk-UA" i="1" dirty="0" smtClean="0"/>
              <a:t>Періодична виборність</a:t>
            </a:r>
          </a:p>
          <a:p>
            <a:r>
              <a:rPr lang="uk-UA" i="1" dirty="0" smtClean="0"/>
              <a:t>Конституційне розділення органів;</a:t>
            </a:r>
          </a:p>
          <a:p>
            <a:r>
              <a:rPr lang="uk-UA" i="1" dirty="0" smtClean="0"/>
              <a:t>Гарантії основних прав громадян;</a:t>
            </a:r>
          </a:p>
          <a:p>
            <a:r>
              <a:rPr lang="uk-UA" i="1" dirty="0" smtClean="0"/>
              <a:t>Рівність усіх громадян перед Законом</a:t>
            </a:r>
          </a:p>
          <a:p>
            <a:pPr>
              <a:buNone/>
            </a:pPr>
            <a:endParaRPr lang="uk-UA" i="1" dirty="0" smtClean="0"/>
          </a:p>
          <a:p>
            <a:endParaRPr lang="ru-RU" i="1" dirty="0"/>
          </a:p>
        </p:txBody>
      </p:sp>
    </p:spTree>
  </p:cSld>
  <p:clrMapOvr>
    <a:masterClrMapping/>
  </p:clrMapOvr>
  <p:transition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Форми демократії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1. </a:t>
            </a:r>
            <a:r>
              <a:rPr lang="ru-RU" i="1" dirty="0" smtClean="0"/>
              <a:t>Пряма </a:t>
            </a:r>
            <a:r>
              <a:rPr lang="ru-RU" i="1" dirty="0" err="1" smtClean="0"/>
              <a:t>демократія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2. </a:t>
            </a:r>
            <a:r>
              <a:rPr lang="ru-RU" i="1" dirty="0" err="1" smtClean="0"/>
              <a:t>Представницька</a:t>
            </a:r>
            <a:r>
              <a:rPr lang="ru-RU" i="1" dirty="0" smtClean="0"/>
              <a:t> (репрезентативна) </a:t>
            </a:r>
            <a:r>
              <a:rPr lang="ru-RU" i="1" dirty="0" err="1" smtClean="0"/>
              <a:t>демократія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uk-UA" dirty="0" smtClean="0"/>
              <a:t>3. </a:t>
            </a:r>
            <a:r>
              <a:rPr lang="uk-UA" i="1" dirty="0" smtClean="0"/>
              <a:t>Самоврядування</a:t>
            </a:r>
            <a:r>
              <a:rPr lang="ru-RU" dirty="0" smtClean="0"/>
              <a:t>;</a:t>
            </a:r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2088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Дякую за увагу!</a:t>
            </a:r>
            <a:endParaRPr lang="ru-RU" sz="8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53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Презентація на тему:  “Демократія”</vt:lpstr>
      <vt:lpstr>Історія виникнення</vt:lpstr>
      <vt:lpstr>Функції демократії</vt:lpstr>
      <vt:lpstr>Форми демократії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 “Демократія”</dc:title>
  <dc:creator>Анжелика</dc:creator>
  <cp:lastModifiedBy>Anzhela</cp:lastModifiedBy>
  <cp:revision>7</cp:revision>
  <dcterms:created xsi:type="dcterms:W3CDTF">2014-01-01T18:39:53Z</dcterms:created>
  <dcterms:modified xsi:type="dcterms:W3CDTF">2014-01-01T19:42:31Z</dcterms:modified>
</cp:coreProperties>
</file>