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6808FF-D04A-4D75-B68E-4C6044E45286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AB55DD-10A2-4411-867B-B9ED64AB46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/>
              <a:t>Бутлеров </a:t>
            </a:r>
            <a:r>
              <a:rPr lang="ru-RU" sz="7300" dirty="0" err="1" smtClean="0"/>
              <a:t>Олександр</a:t>
            </a:r>
            <a:r>
              <a:rPr lang="ru-RU" sz="7300" dirty="0" smtClean="0"/>
              <a:t> Михайлович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376264" cy="33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7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Autofit/>
          </a:bodyPr>
          <a:lstStyle/>
          <a:p>
            <a:r>
              <a:rPr lang="uk-UA" sz="8000" dirty="0" err="1" smtClean="0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uk-UA" sz="8000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uk-UA" sz="8000" dirty="0" smtClean="0">
                <a:solidFill>
                  <a:schemeClr val="accent2">
                    <a:lumMod val="50000"/>
                  </a:schemeClr>
                </a:solidFill>
              </a:rPr>
              <a:t>ять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0275"/>
            <a:ext cx="30234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449">
            <a:off x="5460510" y="1403581"/>
            <a:ext cx="29483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2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8" y="0"/>
            <a:ext cx="9167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875002"/>
            <a:ext cx="8440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2060"/>
                </a:solidFill>
              </a:rPr>
              <a:t>ДЯКУЮ ЗА УВАГУ!!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41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Казанський університет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Санкт-Петербурзький університет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05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7488832" cy="108012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Зінін Микола Миколайович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48" y="548679"/>
            <a:ext cx="3257507" cy="41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72" y="548679"/>
            <a:ext cx="3257506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6200"/>
            <a:ext cx="3168352" cy="429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4972"/>
            <a:ext cx="3123186" cy="42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969603" y="5131350"/>
            <a:ext cx="4154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/>
              <a:t>Ш.А.Вюрц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22166" y="5085184"/>
            <a:ext cx="5011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 </a:t>
            </a:r>
            <a:r>
              <a:rPr lang="ru-RU" sz="6000" dirty="0" err="1" smtClean="0"/>
              <a:t>Ф.А.Кекуле</a:t>
            </a:r>
            <a:endParaRPr lang="ru-RU" sz="6000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8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Науковий внесок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Теорія хімічної будови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Явище </a:t>
            </a:r>
            <a:r>
              <a:rPr lang="uk-UA" dirty="0" err="1" smtClean="0">
                <a:solidFill>
                  <a:schemeClr val="accent4">
                    <a:lumMod val="10000"/>
                  </a:schemeClr>
                </a:solidFill>
              </a:rPr>
              <a:t>ізомеріїї</a:t>
            </a:r>
            <a:endParaRPr lang="uk-UA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uk-UA" dirty="0" err="1" smtClean="0">
                <a:solidFill>
                  <a:schemeClr val="accent4">
                    <a:lumMod val="10000"/>
                  </a:schemeClr>
                </a:solidFill>
              </a:rPr>
              <a:t>Бутиловий</a:t>
            </a: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 спирт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Синтетичний каучук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196919" cy="212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86877"/>
            <a:ext cx="2665377" cy="199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2855120" cy="190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10000"/>
                  </a:schemeClr>
                </a:solidFill>
              </a:rPr>
              <a:t>Основи теорії хімічної будови: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«Полагая, что каждому химическому атому свойственно лишь определённое и ограниченное количество химической силы (сродства), с которой он принимает участие в образовании тела, я назвал бы химическим строением эту химическую связь, или способ взаимного соединения атомов в сложном теле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«… химическая натура сложной частицы определяется натурой элементарных составных частей, количеством их и химическим строением»</a:t>
            </a:r>
          </a:p>
        </p:txBody>
      </p:sp>
    </p:spTree>
    <p:extLst>
      <p:ext uri="{BB962C8B-B14F-4D97-AF65-F5344CB8AC3E}">
        <p14:creationId xmlns:p14="http://schemas.microsoft.com/office/powerpoint/2010/main" val="16115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Педагогічна діяльність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6" y="1695812"/>
            <a:ext cx="8015472" cy="41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6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Громадська діяльність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8280920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65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rgbClr val="5EFFFA"/>
      </a:dk1>
      <a:lt1>
        <a:sysClr val="window" lastClr="FFFFFF"/>
      </a:lt1>
      <a:dk2>
        <a:srgbClr val="2C2C2C"/>
      </a:dk2>
      <a:lt2>
        <a:srgbClr val="00A19D"/>
      </a:lt2>
      <a:accent1>
        <a:srgbClr val="44FFFA"/>
      </a:accent1>
      <a:accent2>
        <a:srgbClr val="44FFFA"/>
      </a:accent2>
      <a:accent3>
        <a:srgbClr val="8D89A4"/>
      </a:accent3>
      <a:accent4>
        <a:srgbClr val="B4FFFD"/>
      </a:accent4>
      <a:accent5>
        <a:srgbClr val="BAB8C8"/>
      </a:accent5>
      <a:accent6>
        <a:srgbClr val="8EFFFB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rgbClr val="7810A7"/>
    </a:dk1>
    <a:lt1>
      <a:srgbClr val="C86EF0"/>
    </a:lt1>
    <a:dk2>
      <a:srgbClr val="2C2C2C"/>
    </a:dk2>
    <a:lt2>
      <a:srgbClr val="A116E0"/>
    </a:lt2>
    <a:accent1>
      <a:srgbClr val="7810A7"/>
    </a:accent1>
    <a:accent2>
      <a:srgbClr val="FFFF00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rgbClr val="7810A7"/>
    </a:dk1>
    <a:lt1>
      <a:srgbClr val="C86EF0"/>
    </a:lt1>
    <a:dk2>
      <a:srgbClr val="2C2C2C"/>
    </a:dk2>
    <a:lt2>
      <a:srgbClr val="A116E0"/>
    </a:lt2>
    <a:accent1>
      <a:srgbClr val="7810A7"/>
    </a:accent1>
    <a:accent2>
      <a:srgbClr val="FFFF00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5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6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Бутлеров Олександр Михайлович </vt:lpstr>
      <vt:lpstr>Казанський університет</vt:lpstr>
      <vt:lpstr>Санкт-Петербурзький університет</vt:lpstr>
      <vt:lpstr>Зінін Микола Миколайович</vt:lpstr>
      <vt:lpstr>Презентация PowerPoint</vt:lpstr>
      <vt:lpstr>Науковий внесок</vt:lpstr>
      <vt:lpstr>Основи теорії хімічної будови:</vt:lpstr>
      <vt:lpstr>Презентация PowerPoint</vt:lpstr>
      <vt:lpstr>Громадська діяльність</vt:lpstr>
      <vt:lpstr>Пам*ять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10</cp:revision>
  <dcterms:created xsi:type="dcterms:W3CDTF">2013-09-07T10:49:24Z</dcterms:created>
  <dcterms:modified xsi:type="dcterms:W3CDTF">2013-09-07T13:08:34Z</dcterms:modified>
</cp:coreProperties>
</file>