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691" autoAdjust="0"/>
    <p:restoredTop sz="94660"/>
  </p:normalViewPr>
  <p:slideViewPr>
    <p:cSldViewPr>
      <p:cViewPr varScale="1">
        <p:scale>
          <a:sx n="69" d="100"/>
          <a:sy n="69" d="100"/>
        </p:scale>
        <p:origin x="-15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571480"/>
            <a:ext cx="59570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uk-UA" sz="8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Вакарчук</a:t>
            </a:r>
            <a:endParaRPr lang="uk-UA" sz="8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2500306"/>
            <a:ext cx="645721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Святослав</a:t>
            </a:r>
            <a:endParaRPr lang="ru-RU" sz="8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357694"/>
            <a:ext cx="583845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8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Іванович</a:t>
            </a:r>
            <a:endParaRPr lang="ru-RU" sz="8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642918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Святослав </a:t>
            </a:r>
            <a:r>
              <a:rPr lang="ru-RU" sz="2400" dirty="0" err="1" smtClean="0"/>
              <a:t>Вакарчук</a:t>
            </a:r>
            <a:r>
              <a:rPr lang="ru-RU" sz="2400" dirty="0" smtClean="0"/>
              <a:t> - </a:t>
            </a:r>
            <a:r>
              <a:rPr lang="ru-RU" sz="2400" dirty="0" err="1" smtClean="0"/>
              <a:t>український</a:t>
            </a:r>
            <a:r>
              <a:rPr lang="ru-RU" sz="2400" dirty="0" smtClean="0"/>
              <a:t> </a:t>
            </a:r>
            <a:r>
              <a:rPr lang="ru-RU" sz="2400" dirty="0" err="1" smtClean="0"/>
              <a:t>музикант</a:t>
            </a:r>
            <a:r>
              <a:rPr lang="ru-RU" sz="2400" dirty="0" smtClean="0"/>
              <a:t>, </a:t>
            </a:r>
            <a:r>
              <a:rPr lang="ru-RU" sz="2400" dirty="0" err="1" smtClean="0"/>
              <a:t>вокаліст</a:t>
            </a:r>
            <a:r>
              <a:rPr lang="ru-RU" sz="2400" dirty="0" smtClean="0"/>
              <a:t>, </a:t>
            </a:r>
            <a:r>
              <a:rPr lang="ru-RU" sz="2400" dirty="0" err="1" smtClean="0"/>
              <a:t>лідер</a:t>
            </a:r>
            <a:r>
              <a:rPr lang="ru-RU" sz="2400" dirty="0" smtClean="0"/>
              <a:t> </a:t>
            </a:r>
            <a:r>
              <a:rPr lang="ru-RU" sz="2400" dirty="0" err="1" smtClean="0"/>
              <a:t>рок-гурту</a:t>
            </a:r>
            <a:r>
              <a:rPr lang="ru-RU" sz="2400" dirty="0" smtClean="0"/>
              <a:t> «Океан </a:t>
            </a:r>
            <a:r>
              <a:rPr lang="ru-RU" sz="2400" dirty="0" err="1" smtClean="0"/>
              <a:t>Ельзи</a:t>
            </a:r>
            <a:r>
              <a:rPr lang="ru-RU" sz="2400" dirty="0" smtClean="0"/>
              <a:t>», композитор, </a:t>
            </a:r>
            <a:r>
              <a:rPr lang="ru-RU" sz="2400" dirty="0" err="1" smtClean="0"/>
              <a:t>громадський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діяч</a:t>
            </a:r>
            <a:r>
              <a:rPr lang="ru-RU" sz="2400" dirty="0" smtClean="0"/>
              <a:t>. </a:t>
            </a:r>
            <a:r>
              <a:rPr lang="ru-RU" sz="2400" dirty="0" err="1" smtClean="0"/>
              <a:t>Заслужений</a:t>
            </a:r>
            <a:r>
              <a:rPr lang="ru-RU" sz="2400" dirty="0" smtClean="0"/>
              <a:t> артист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 </a:t>
            </a:r>
            <a:r>
              <a:rPr lang="ru-RU" sz="2400" dirty="0" err="1" smtClean="0"/>
              <a:t>народний</a:t>
            </a:r>
            <a:r>
              <a:rPr lang="ru-RU" sz="2400" dirty="0" smtClean="0"/>
              <a:t> депутат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6-го </a:t>
            </a:r>
            <a:r>
              <a:rPr lang="ru-RU" sz="2400" dirty="0" err="1" smtClean="0"/>
              <a:t>скликання</a:t>
            </a:r>
            <a:r>
              <a:rPr lang="ru-RU" sz="2400" dirty="0" smtClean="0"/>
              <a:t> (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2007 до 2008). Кандидат </a:t>
            </a:r>
            <a:r>
              <a:rPr lang="ru-RU" sz="2400" dirty="0" err="1" smtClean="0"/>
              <a:t>фізико-математичних</a:t>
            </a:r>
            <a:r>
              <a:rPr lang="ru-RU" sz="2400" dirty="0" smtClean="0"/>
              <a:t> наук (2009).</a:t>
            </a:r>
            <a:endParaRPr lang="ru-RU" sz="2400" dirty="0"/>
          </a:p>
        </p:txBody>
      </p:sp>
      <p:pic>
        <p:nvPicPr>
          <p:cNvPr id="4" name="Рисунок 3" descr="Безымянны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714620"/>
            <a:ext cx="4786346" cy="39280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571480"/>
            <a:ext cx="8786874" cy="371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у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львівського</a:t>
            </a:r>
            <a:r>
              <a:rPr lang="ru-RU" dirty="0" smtClean="0"/>
              <a:t> </a:t>
            </a:r>
            <a:r>
              <a:rPr lang="ru-RU" dirty="0" err="1" smtClean="0"/>
              <a:t>професора</a:t>
            </a:r>
            <a:r>
              <a:rPr lang="ru-RU" dirty="0" smtClean="0"/>
              <a:t> </a:t>
            </a:r>
            <a:r>
              <a:rPr lang="ru-RU" dirty="0" err="1" smtClean="0"/>
              <a:t>фізики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Вакарчука</a:t>
            </a:r>
            <a:r>
              <a:rPr lang="ru-RU" dirty="0" smtClean="0"/>
              <a:t>. </a:t>
            </a:r>
            <a:r>
              <a:rPr lang="ru-RU" dirty="0" err="1" smtClean="0"/>
              <a:t>Закінчив</a:t>
            </a:r>
            <a:r>
              <a:rPr lang="ru-RU" dirty="0" smtClean="0"/>
              <a:t> </a:t>
            </a:r>
            <a:r>
              <a:rPr lang="ru-RU" dirty="0" err="1" smtClean="0"/>
              <a:t>Львівську</a:t>
            </a:r>
            <a:r>
              <a:rPr lang="ru-RU" dirty="0" smtClean="0"/>
              <a:t> </a:t>
            </a:r>
            <a:r>
              <a:rPr lang="ru-RU" dirty="0" err="1" smtClean="0"/>
              <a:t>лінгвістичну</a:t>
            </a:r>
            <a:r>
              <a:rPr lang="ru-RU" dirty="0" smtClean="0"/>
              <a:t> </a:t>
            </a:r>
            <a:r>
              <a:rPr lang="ru-RU" dirty="0" err="1" smtClean="0"/>
              <a:t>гімназію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поглибленим</a:t>
            </a:r>
            <a:r>
              <a:rPr lang="ru-RU" dirty="0" smtClean="0"/>
              <a:t> </a:t>
            </a:r>
            <a:r>
              <a:rPr lang="ru-RU" dirty="0" err="1" smtClean="0"/>
              <a:t>вивченням</a:t>
            </a:r>
            <a:r>
              <a:rPr lang="ru-RU" dirty="0" smtClean="0"/>
              <a:t> </a:t>
            </a:r>
            <a:r>
              <a:rPr lang="ru-RU" dirty="0" err="1" smtClean="0"/>
              <a:t>англійської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срібною</a:t>
            </a:r>
            <a:r>
              <a:rPr lang="ru-RU" dirty="0" smtClean="0"/>
              <a:t> </a:t>
            </a:r>
            <a:r>
              <a:rPr lang="ru-RU" dirty="0" err="1" smtClean="0"/>
              <a:t>медаллю</a:t>
            </a:r>
            <a:r>
              <a:rPr lang="ru-RU" dirty="0" smtClean="0"/>
              <a:t>. Два роки </a:t>
            </a:r>
            <a:r>
              <a:rPr lang="ru-RU" dirty="0" err="1" smtClean="0"/>
              <a:t>займався</a:t>
            </a:r>
            <a:r>
              <a:rPr lang="ru-RU" dirty="0" smtClean="0"/>
              <a:t> у </a:t>
            </a:r>
            <a:r>
              <a:rPr lang="ru-RU" dirty="0" err="1" smtClean="0"/>
              <a:t>музичній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 за </a:t>
            </a:r>
            <a:r>
              <a:rPr lang="ru-RU" dirty="0" err="1" smtClean="0"/>
              <a:t>класом</a:t>
            </a:r>
            <a:r>
              <a:rPr lang="ru-RU" dirty="0" smtClean="0"/>
              <a:t> скрипки, </a:t>
            </a:r>
            <a:r>
              <a:rPr lang="ru-RU" dirty="0" err="1" smtClean="0"/>
              <a:t>паралельно</a:t>
            </a:r>
            <a:r>
              <a:rPr lang="ru-RU" dirty="0" smtClean="0"/>
              <a:t> </a:t>
            </a:r>
            <a:r>
              <a:rPr lang="ru-RU" dirty="0" err="1" smtClean="0"/>
              <a:t>навчаючись</a:t>
            </a:r>
            <a:r>
              <a:rPr lang="ru-RU" dirty="0" smtClean="0"/>
              <a:t> </a:t>
            </a:r>
            <a:r>
              <a:rPr lang="ru-RU" dirty="0" err="1" smtClean="0"/>
              <a:t>грі</a:t>
            </a:r>
            <a:r>
              <a:rPr lang="ru-RU" dirty="0" smtClean="0"/>
              <a:t> на </a:t>
            </a:r>
            <a:r>
              <a:rPr lang="ru-RU" dirty="0" err="1" smtClean="0"/>
              <a:t>баяні</a:t>
            </a:r>
            <a:r>
              <a:rPr lang="ru-RU" dirty="0" smtClean="0"/>
              <a:t>. У </a:t>
            </a:r>
            <a:r>
              <a:rPr lang="ru-RU" dirty="0" err="1" smtClean="0"/>
              <a:t>шкільні</a:t>
            </a:r>
            <a:r>
              <a:rPr lang="ru-RU" dirty="0" smtClean="0"/>
              <a:t> роки брав участь у КВК, </a:t>
            </a:r>
            <a:r>
              <a:rPr lang="ru-RU" dirty="0" err="1" smtClean="0"/>
              <a:t>створенні</a:t>
            </a:r>
            <a:r>
              <a:rPr lang="ru-RU" dirty="0" smtClean="0"/>
              <a:t> </a:t>
            </a:r>
            <a:r>
              <a:rPr lang="ru-RU" dirty="0" err="1" smtClean="0"/>
              <a:t>шкільного</a:t>
            </a:r>
            <a:r>
              <a:rPr lang="ru-RU" dirty="0" smtClean="0"/>
              <a:t> театру, активно </a:t>
            </a:r>
            <a:r>
              <a:rPr lang="ru-RU" dirty="0" err="1" smtClean="0"/>
              <a:t>займався</a:t>
            </a:r>
            <a:r>
              <a:rPr lang="ru-RU" dirty="0" smtClean="0"/>
              <a:t> баскетболом. У 1990 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 «</a:t>
            </a:r>
            <a:r>
              <a:rPr lang="ru-RU" dirty="0" err="1" smtClean="0"/>
              <a:t>залізної</a:t>
            </a:r>
            <a:r>
              <a:rPr lang="ru-RU" dirty="0" smtClean="0"/>
              <a:t> </a:t>
            </a:r>
            <a:r>
              <a:rPr lang="ru-RU" dirty="0" err="1" smtClean="0"/>
              <a:t>завіси</a:t>
            </a:r>
            <a:r>
              <a:rPr lang="ru-RU" dirty="0" smtClean="0"/>
              <a:t>» Святослав </a:t>
            </a:r>
            <a:r>
              <a:rPr lang="ru-RU" dirty="0" err="1" smtClean="0"/>
              <a:t>здійснив</a:t>
            </a:r>
            <a:r>
              <a:rPr lang="ru-RU" dirty="0" smtClean="0"/>
              <a:t> </a:t>
            </a:r>
            <a:r>
              <a:rPr lang="ru-RU" dirty="0" err="1" smtClean="0"/>
              <a:t>поїздку</a:t>
            </a:r>
            <a:r>
              <a:rPr lang="ru-RU" dirty="0" smtClean="0"/>
              <a:t> до </a:t>
            </a:r>
            <a:r>
              <a:rPr lang="ru-RU" dirty="0" err="1" smtClean="0"/>
              <a:t>Канади</a:t>
            </a:r>
            <a:r>
              <a:rPr lang="ru-RU" dirty="0" smtClean="0"/>
              <a:t> (за </a:t>
            </a:r>
            <a:r>
              <a:rPr lang="ru-RU" dirty="0" err="1" smtClean="0"/>
              <a:t>міжнародним</a:t>
            </a:r>
            <a:r>
              <a:rPr lang="ru-RU" dirty="0" smtClean="0"/>
              <a:t> </a:t>
            </a:r>
            <a:r>
              <a:rPr lang="ru-RU" dirty="0" err="1" smtClean="0"/>
              <a:t>обміном</a:t>
            </a:r>
            <a:r>
              <a:rPr lang="ru-RU" dirty="0" smtClean="0"/>
              <a:t> </a:t>
            </a:r>
            <a:r>
              <a:rPr lang="ru-RU" dirty="0" err="1" smtClean="0"/>
              <a:t>учні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США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Канади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час проживали в </a:t>
            </a:r>
            <a:r>
              <a:rPr lang="ru-RU" dirty="0" err="1" smtClean="0"/>
              <a:t>Україні</a:t>
            </a:r>
            <a:r>
              <a:rPr lang="ru-RU" dirty="0" smtClean="0"/>
              <a:t>, а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їхали</a:t>
            </a:r>
            <a:r>
              <a:rPr lang="ru-RU" dirty="0" smtClean="0"/>
              <a:t> </a:t>
            </a:r>
            <a:r>
              <a:rPr lang="ru-RU" dirty="0" err="1" smtClean="0"/>
              <a:t>туди</a:t>
            </a:r>
            <a:r>
              <a:rPr lang="ru-RU" dirty="0" smtClean="0"/>
              <a:t>),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ru-RU" dirty="0" err="1" smtClean="0"/>
              <a:t>привіз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колекцію</a:t>
            </a:r>
            <a:r>
              <a:rPr lang="ru-RU" dirty="0" smtClean="0"/>
              <a:t> </a:t>
            </a:r>
            <a:r>
              <a:rPr lang="ru-RU" dirty="0" err="1" smtClean="0"/>
              <a:t>касет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записів</a:t>
            </a:r>
            <a:r>
              <a:rPr lang="ru-RU" dirty="0" smtClean="0"/>
              <a:t> </a:t>
            </a:r>
            <a:r>
              <a:rPr lang="ru-RU" dirty="0" err="1" smtClean="0"/>
              <a:t>рок-музики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1991–1996 — </a:t>
            </a:r>
            <a:r>
              <a:rPr lang="ru-RU" dirty="0" err="1" smtClean="0"/>
              <a:t>навчався</a:t>
            </a:r>
            <a:r>
              <a:rPr lang="ru-RU" dirty="0" smtClean="0"/>
              <a:t> на </a:t>
            </a:r>
            <a:r>
              <a:rPr lang="ru-RU" dirty="0" err="1" smtClean="0"/>
              <a:t>фізичному</a:t>
            </a:r>
            <a:r>
              <a:rPr lang="ru-RU" dirty="0" smtClean="0"/>
              <a:t> </a:t>
            </a:r>
            <a:r>
              <a:rPr lang="ru-RU" dirty="0" err="1" smtClean="0"/>
              <a:t>факультеті</a:t>
            </a:r>
            <a:r>
              <a:rPr lang="ru-RU" dirty="0" smtClean="0"/>
              <a:t> </a:t>
            </a:r>
            <a:r>
              <a:rPr lang="ru-RU" dirty="0" err="1" smtClean="0"/>
              <a:t>Львівського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 (</a:t>
            </a:r>
            <a:r>
              <a:rPr lang="ru-RU" dirty="0" err="1" smtClean="0"/>
              <a:t>спеціалізація</a:t>
            </a:r>
            <a:r>
              <a:rPr lang="ru-RU" dirty="0" smtClean="0"/>
              <a:t> — теоретична </a:t>
            </a:r>
            <a:r>
              <a:rPr lang="ru-RU" dirty="0" err="1" smtClean="0"/>
              <a:t>фізика</a:t>
            </a:r>
            <a:r>
              <a:rPr lang="ru-RU" dirty="0" smtClean="0"/>
              <a:t>). Друга </a:t>
            </a:r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err="1" smtClean="0"/>
              <a:t>освіта</a:t>
            </a:r>
            <a:r>
              <a:rPr lang="ru-RU" dirty="0" smtClean="0"/>
              <a:t> — </a:t>
            </a:r>
            <a:r>
              <a:rPr lang="ru-RU" dirty="0" err="1" smtClean="0"/>
              <a:t>економіст-міжнародник</a:t>
            </a:r>
            <a:r>
              <a:rPr lang="ru-RU" dirty="0" smtClean="0"/>
              <a:t>. 1996 — вступив в </a:t>
            </a:r>
            <a:r>
              <a:rPr lang="ru-RU" dirty="0" err="1" smtClean="0"/>
              <a:t>аспірантуру</a:t>
            </a:r>
            <a:r>
              <a:rPr lang="ru-RU" dirty="0" smtClean="0"/>
              <a:t> на </a:t>
            </a:r>
            <a:r>
              <a:rPr lang="ru-RU" dirty="0" err="1" smtClean="0"/>
              <a:t>кафедрі</a:t>
            </a:r>
            <a:r>
              <a:rPr lang="ru-RU" dirty="0" smtClean="0"/>
              <a:t> </a:t>
            </a:r>
            <a:r>
              <a:rPr lang="ru-RU" dirty="0" err="1" smtClean="0"/>
              <a:t>теоретичної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 того ж </a:t>
            </a:r>
            <a:r>
              <a:rPr lang="ru-RU" dirty="0" err="1" smtClean="0"/>
              <a:t>університету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5c92e8a-vak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4333898"/>
            <a:ext cx="4286250" cy="2381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857232"/>
            <a:ext cx="8501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Гурт «Океан </a:t>
            </a:r>
            <a:r>
              <a:rPr lang="ru-RU" sz="2000" dirty="0" err="1" smtClean="0"/>
              <a:t>Ельзи</a:t>
            </a:r>
            <a:r>
              <a:rPr lang="ru-RU" sz="2000" dirty="0" smtClean="0"/>
              <a:t>», </a:t>
            </a:r>
            <a:r>
              <a:rPr lang="ru-RU" sz="2000" dirty="0" err="1" smtClean="0"/>
              <a:t>завдяки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Святослав </a:t>
            </a:r>
            <a:r>
              <a:rPr lang="ru-RU" sz="2000" dirty="0" err="1" smtClean="0"/>
              <a:t>Вакарчук</a:t>
            </a:r>
            <a:r>
              <a:rPr lang="ru-RU" sz="2000" dirty="0" smtClean="0"/>
              <a:t> став </a:t>
            </a:r>
            <a:r>
              <a:rPr lang="ru-RU" sz="2000" dirty="0" err="1" smtClean="0"/>
              <a:t>відомим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співаком</a:t>
            </a:r>
            <a:r>
              <a:rPr lang="ru-RU" sz="2000" dirty="0" smtClean="0"/>
              <a:t> та композитором,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smtClean="0"/>
              <a:t>створено 1994</a:t>
            </a:r>
            <a:r>
              <a:rPr lang="ru-RU" sz="2000" dirty="0" smtClean="0"/>
              <a:t> року. Святослав став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організатором</a:t>
            </a:r>
            <a:r>
              <a:rPr lang="ru-RU" sz="2000" dirty="0" smtClean="0"/>
              <a:t> гурту,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автором </a:t>
            </a:r>
            <a:r>
              <a:rPr lang="ru-RU" sz="2000" dirty="0" err="1" smtClean="0"/>
              <a:t>переважної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більшості</a:t>
            </a:r>
            <a:r>
              <a:rPr lang="ru-RU" sz="2000" dirty="0" smtClean="0"/>
              <a:t> </a:t>
            </a:r>
            <a:r>
              <a:rPr lang="ru-RU" sz="2000" dirty="0" err="1" smtClean="0"/>
              <a:t>текстів</a:t>
            </a:r>
            <a:r>
              <a:rPr lang="ru-RU" sz="2000" dirty="0" smtClean="0"/>
              <a:t> та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незмінним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лідером</a:t>
            </a:r>
            <a:r>
              <a:rPr lang="ru-RU" sz="2000" dirty="0" smtClean="0"/>
              <a:t> «Океану </a:t>
            </a:r>
            <a:r>
              <a:rPr lang="ru-RU" sz="2000" dirty="0" err="1" smtClean="0"/>
              <a:t>Ельзи</a:t>
            </a:r>
            <a:r>
              <a:rPr lang="ru-RU" sz="2000" dirty="0" smtClean="0"/>
              <a:t>».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закінчення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університету</a:t>
            </a:r>
            <a:r>
              <a:rPr lang="ru-RU" sz="2000" dirty="0" smtClean="0"/>
              <a:t> </a:t>
            </a:r>
            <a:r>
              <a:rPr lang="ru-RU" sz="2000" dirty="0" err="1" smtClean="0"/>
              <a:t>Вакарчук</a:t>
            </a:r>
            <a:r>
              <a:rPr lang="ru-RU" sz="2000" dirty="0" smtClean="0"/>
              <a:t> </a:t>
            </a:r>
            <a:r>
              <a:rPr lang="ru-RU" sz="2000" dirty="0" err="1" smtClean="0"/>
              <a:t>міг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продовжувати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навчання</a:t>
            </a:r>
            <a:r>
              <a:rPr lang="ru-RU" sz="2000" dirty="0" smtClean="0"/>
              <a:t> за кордоном,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натомість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вибрав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кар'єру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" name="Рисунок 2" descr="S_vakarchuk_moscow_06-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928934"/>
            <a:ext cx="5429288" cy="36397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47863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Влітку</a:t>
            </a:r>
            <a:r>
              <a:rPr lang="ru-RU" dirty="0" smtClean="0"/>
              <a:t> 2009 року </a:t>
            </a:r>
            <a:r>
              <a:rPr lang="ru-RU" dirty="0" err="1" smtClean="0"/>
              <a:t>захистив</a:t>
            </a:r>
            <a:r>
              <a:rPr lang="ru-RU" dirty="0" smtClean="0"/>
              <a:t> </a:t>
            </a:r>
            <a:r>
              <a:rPr lang="ru-RU" dirty="0" err="1" smtClean="0"/>
              <a:t>дисертацію</a:t>
            </a:r>
            <a:r>
              <a:rPr lang="ru-RU" dirty="0" smtClean="0"/>
              <a:t> на </a:t>
            </a:r>
            <a:r>
              <a:rPr lang="ru-RU" dirty="0" err="1" smtClean="0"/>
              <a:t>звання</a:t>
            </a:r>
            <a:r>
              <a:rPr lang="ru-RU" dirty="0" smtClean="0"/>
              <a:t> кандидата </a:t>
            </a:r>
            <a:r>
              <a:rPr lang="ru-RU" dirty="0" err="1" smtClean="0"/>
              <a:t>фізико-математичних</a:t>
            </a:r>
            <a:r>
              <a:rPr lang="ru-RU" dirty="0" smtClean="0"/>
              <a:t> наук в </a:t>
            </a:r>
            <a:r>
              <a:rPr lang="ru-RU" dirty="0" err="1" smtClean="0"/>
              <a:t>Інституті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 </a:t>
            </a:r>
            <a:r>
              <a:rPr lang="ru-RU" dirty="0" err="1" smtClean="0"/>
              <a:t>конденсованих</a:t>
            </a:r>
            <a:r>
              <a:rPr lang="ru-RU" dirty="0" smtClean="0"/>
              <a:t> систем НАН </a:t>
            </a:r>
            <a:r>
              <a:rPr lang="ru-RU" dirty="0" err="1" smtClean="0"/>
              <a:t>України</a:t>
            </a:r>
            <a:r>
              <a:rPr lang="ru-RU" dirty="0" smtClean="0"/>
              <a:t>. Тема </a:t>
            </a:r>
            <a:r>
              <a:rPr lang="ru-RU" dirty="0" err="1" smtClean="0"/>
              <a:t>роботи</a:t>
            </a:r>
            <a:r>
              <a:rPr lang="ru-RU" dirty="0" smtClean="0"/>
              <a:t> —</a:t>
            </a:r>
            <a:r>
              <a:rPr lang="ru-RU" i="1" dirty="0" smtClean="0"/>
              <a:t>«</a:t>
            </a:r>
            <a:r>
              <a:rPr lang="ru-RU" i="1" dirty="0" err="1" smtClean="0"/>
              <a:t>Суперсиметрія</a:t>
            </a:r>
            <a:r>
              <a:rPr lang="ru-RU" i="1" dirty="0" smtClean="0"/>
              <a:t> </a:t>
            </a:r>
            <a:r>
              <a:rPr lang="ru-RU" i="1" dirty="0" err="1" smtClean="0"/>
              <a:t>електрона</a:t>
            </a:r>
            <a:r>
              <a:rPr lang="ru-RU" i="1" dirty="0" smtClean="0"/>
              <a:t> в </a:t>
            </a:r>
            <a:r>
              <a:rPr lang="ru-RU" i="1" dirty="0" err="1" smtClean="0"/>
              <a:t>магнітному</a:t>
            </a:r>
            <a:r>
              <a:rPr lang="ru-RU" i="1" dirty="0" smtClean="0"/>
              <a:t> </a:t>
            </a:r>
            <a:r>
              <a:rPr lang="ru-RU" i="1" dirty="0" err="1" smtClean="0"/>
              <a:t>полі</a:t>
            </a:r>
            <a:r>
              <a:rPr lang="ru-RU" i="1" dirty="0" smtClean="0"/>
              <a:t>»</a:t>
            </a:r>
            <a:r>
              <a:rPr lang="ru-RU" dirty="0" smtClean="0"/>
              <a:t>. </a:t>
            </a:r>
            <a:r>
              <a:rPr lang="ru-RU" dirty="0" err="1" smtClean="0"/>
              <a:t>Праця</a:t>
            </a:r>
            <a:r>
              <a:rPr lang="ru-RU" dirty="0" smtClean="0"/>
              <a:t> над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йшла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через </a:t>
            </a:r>
            <a:r>
              <a:rPr lang="ru-RU" dirty="0" err="1" smtClean="0"/>
              <a:t>постійну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завершити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2009-го. </a:t>
            </a:r>
            <a:r>
              <a:rPr lang="ru-RU" dirty="0" err="1" smtClean="0"/>
              <a:t>Раніше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альбомів</a:t>
            </a:r>
            <a:r>
              <a:rPr lang="ru-RU" dirty="0" smtClean="0"/>
              <a:t> «Океану </a:t>
            </a:r>
            <a:r>
              <a:rPr lang="ru-RU" dirty="0" err="1" smtClean="0"/>
              <a:t>Ельзи</a:t>
            </a:r>
            <a:r>
              <a:rPr lang="ru-RU" dirty="0" smtClean="0"/>
              <a:t>» </a:t>
            </a:r>
            <a:r>
              <a:rPr lang="ru-RU" dirty="0" err="1" smtClean="0"/>
              <a:t>був</a:t>
            </a:r>
            <a:r>
              <a:rPr lang="ru-RU" dirty="0" smtClean="0"/>
              <a:t> названий «</a:t>
            </a:r>
            <a:r>
              <a:rPr lang="ru-RU" dirty="0" err="1" smtClean="0"/>
              <a:t>Суперсиметрія</a:t>
            </a:r>
            <a:r>
              <a:rPr lang="ru-RU" dirty="0" smtClean="0"/>
              <a:t>», а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альбому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</a:t>
            </a:r>
            <a:r>
              <a:rPr lang="en-US" dirty="0" err="1" smtClean="0"/>
              <a:t>Susy</a:t>
            </a:r>
            <a:r>
              <a:rPr lang="en-US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абревіатурою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en-US" i="1" dirty="0" err="1" smtClean="0"/>
              <a:t>supersymmetry</a:t>
            </a:r>
            <a:r>
              <a:rPr lang="en-US" dirty="0" smtClean="0"/>
              <a:t>.</a:t>
            </a:r>
          </a:p>
          <a:p>
            <a:r>
              <a:rPr lang="ru-RU" dirty="0" err="1" smtClean="0"/>
              <a:t>Вільно</a:t>
            </a:r>
            <a:r>
              <a:rPr lang="ru-RU" dirty="0" smtClean="0"/>
              <a:t> говорить </a:t>
            </a:r>
            <a:r>
              <a:rPr lang="ru-RU" dirty="0" err="1" smtClean="0"/>
              <a:t>українською</a:t>
            </a:r>
            <a:r>
              <a:rPr lang="ru-RU" dirty="0" smtClean="0"/>
              <a:t>, </a:t>
            </a:r>
            <a:r>
              <a:rPr lang="ru-RU" dirty="0" err="1" smtClean="0"/>
              <a:t>польською</a:t>
            </a:r>
            <a:r>
              <a:rPr lang="ru-RU" dirty="0" smtClean="0"/>
              <a:t>,  </a:t>
            </a:r>
            <a:r>
              <a:rPr lang="ru-RU" dirty="0" err="1" smtClean="0"/>
              <a:t>англійською</a:t>
            </a:r>
            <a:r>
              <a:rPr lang="ru-RU" dirty="0" smtClean="0"/>
              <a:t>, </a:t>
            </a:r>
            <a:r>
              <a:rPr lang="ru-RU" dirty="0" err="1" smtClean="0"/>
              <a:t>російською</a:t>
            </a:r>
            <a:r>
              <a:rPr lang="ru-RU" dirty="0" smtClean="0"/>
              <a:t> </a:t>
            </a:r>
            <a:r>
              <a:rPr lang="ru-RU" dirty="0" err="1" smtClean="0"/>
              <a:t>мовами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оцінкою</a:t>
            </a:r>
            <a:r>
              <a:rPr lang="ru-RU" dirty="0" smtClean="0"/>
              <a:t> </a:t>
            </a:r>
            <a:r>
              <a:rPr lang="ru-RU" dirty="0" err="1" smtClean="0"/>
              <a:t>тижневика</a:t>
            </a:r>
            <a:r>
              <a:rPr lang="ru-RU" dirty="0" smtClean="0"/>
              <a:t> «</a:t>
            </a:r>
            <a:r>
              <a:rPr lang="ru-RU" dirty="0" err="1" smtClean="0"/>
              <a:t>Кореспондент</a:t>
            </a:r>
            <a:r>
              <a:rPr lang="ru-RU" dirty="0" smtClean="0"/>
              <a:t>», Святослав </a:t>
            </a:r>
            <a:r>
              <a:rPr lang="ru-RU" dirty="0" err="1" smtClean="0"/>
              <a:t>Вакарчук</a:t>
            </a:r>
            <a:r>
              <a:rPr lang="ru-RU" dirty="0" smtClean="0"/>
              <a:t> входить до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найвпливовіших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найвідоміших</a:t>
            </a:r>
            <a:r>
              <a:rPr lang="ru-RU" dirty="0" smtClean="0"/>
              <a:t> людей в 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306c6-vakarchuk_best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785794"/>
            <a:ext cx="3811887" cy="57150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645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Громадянська</a:t>
            </a:r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позиц</a:t>
            </a:r>
            <a:r>
              <a:rPr lang="uk-UA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і</a:t>
            </a:r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я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06" y="1071546"/>
            <a:ext cx="90725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виборах</a:t>
            </a:r>
            <a:r>
              <a:rPr lang="ru-RU" dirty="0" smtClean="0"/>
              <a:t> 1999 </a:t>
            </a:r>
            <a:r>
              <a:rPr lang="ru-RU" dirty="0" err="1" smtClean="0"/>
              <a:t>виступав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низкою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співаків</a:t>
            </a:r>
            <a:r>
              <a:rPr lang="ru-RU" dirty="0" smtClean="0"/>
              <a:t> у </a:t>
            </a:r>
            <a:r>
              <a:rPr lang="ru-RU" dirty="0" err="1" smtClean="0"/>
              <a:t>промотурі</a:t>
            </a:r>
            <a:r>
              <a:rPr lang="ru-RU" dirty="0" smtClean="0"/>
              <a:t> на </a:t>
            </a:r>
            <a:r>
              <a:rPr lang="ru-RU" dirty="0" err="1" smtClean="0"/>
              <a:t>підтримку</a:t>
            </a:r>
            <a:r>
              <a:rPr lang="ru-RU" dirty="0" smtClean="0"/>
              <a:t> </a:t>
            </a:r>
            <a:r>
              <a:rPr lang="ru-RU" dirty="0" err="1" smtClean="0"/>
              <a:t>Леоніда</a:t>
            </a:r>
            <a:r>
              <a:rPr lang="ru-RU" dirty="0" smtClean="0"/>
              <a:t> </a:t>
            </a:r>
            <a:r>
              <a:rPr lang="ru-RU" dirty="0" err="1" smtClean="0"/>
              <a:t>Кучми</a:t>
            </a:r>
            <a:r>
              <a:rPr lang="ru-RU" dirty="0" smtClean="0"/>
              <a:t> як кандидата у </a:t>
            </a:r>
            <a:r>
              <a:rPr lang="ru-RU" dirty="0" err="1" smtClean="0"/>
              <a:t>Президенти</a:t>
            </a:r>
            <a:r>
              <a:rPr lang="ru-RU" dirty="0" smtClean="0"/>
              <a:t>. На </a:t>
            </a:r>
            <a:r>
              <a:rPr lang="ru-RU" dirty="0" err="1" smtClean="0"/>
              <a:t>виборах</a:t>
            </a:r>
            <a:r>
              <a:rPr lang="ru-RU" dirty="0" smtClean="0"/>
              <a:t> </a:t>
            </a:r>
            <a:r>
              <a:rPr lang="ru-RU" dirty="0" smtClean="0"/>
              <a:t>2004 року </a:t>
            </a:r>
            <a:r>
              <a:rPr lang="ru-RU" dirty="0" smtClean="0"/>
              <a:t>активно </a:t>
            </a:r>
            <a:r>
              <a:rPr lang="ru-RU" dirty="0" err="1" smtClean="0"/>
              <a:t>підтримував</a:t>
            </a:r>
            <a:r>
              <a:rPr lang="ru-RU" dirty="0" smtClean="0"/>
              <a:t> на той момент </a:t>
            </a:r>
            <a:r>
              <a:rPr lang="ru-RU" dirty="0" err="1" smtClean="0"/>
              <a:t>опозиційного</a:t>
            </a:r>
            <a:r>
              <a:rPr lang="ru-RU" dirty="0" smtClean="0"/>
              <a:t> </a:t>
            </a:r>
            <a:r>
              <a:rPr lang="ru-RU" dirty="0" err="1" smtClean="0"/>
              <a:t>лідера</a:t>
            </a:r>
            <a:r>
              <a:rPr lang="ru-RU" dirty="0" smtClean="0"/>
              <a:t> </a:t>
            </a:r>
            <a:r>
              <a:rPr lang="ru-RU" dirty="0" err="1" smtClean="0"/>
              <a:t>Віктора</a:t>
            </a:r>
            <a:r>
              <a:rPr lang="ru-RU" dirty="0" smtClean="0"/>
              <a:t> </a:t>
            </a:r>
            <a:r>
              <a:rPr lang="ru-RU" dirty="0" err="1" smtClean="0"/>
              <a:t>Ющенка</a:t>
            </a:r>
            <a:r>
              <a:rPr lang="ru-RU" dirty="0" smtClean="0"/>
              <a:t>. Святослав </a:t>
            </a:r>
            <a:r>
              <a:rPr lang="ru-RU" dirty="0" err="1" smtClean="0"/>
              <a:t>Вакарчук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активним</a:t>
            </a:r>
            <a:r>
              <a:rPr lang="ru-RU" dirty="0" smtClean="0"/>
              <a:t> </a:t>
            </a:r>
            <a:r>
              <a:rPr lang="ru-RU" dirty="0" err="1" smtClean="0"/>
              <a:t>учасником</a:t>
            </a:r>
            <a:r>
              <a:rPr lang="ru-RU" dirty="0" smtClean="0"/>
              <a:t> </a:t>
            </a:r>
            <a:r>
              <a:rPr lang="ru-RU" dirty="0" err="1" smtClean="0"/>
              <a:t>Помаранчевої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, </a:t>
            </a:r>
            <a:r>
              <a:rPr lang="ru-RU" dirty="0" err="1" smtClean="0"/>
              <a:t>виступав</a:t>
            </a:r>
            <a:r>
              <a:rPr lang="ru-RU" dirty="0" smtClean="0"/>
              <a:t> на концертах на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Віктора</a:t>
            </a:r>
            <a:r>
              <a:rPr lang="ru-RU" dirty="0" smtClean="0"/>
              <a:t> </a:t>
            </a:r>
            <a:r>
              <a:rPr lang="ru-RU" dirty="0" err="1" smtClean="0"/>
              <a:t>Ющенка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 </a:t>
            </a:r>
            <a:r>
              <a:rPr lang="ru-RU" dirty="0" err="1" smtClean="0"/>
              <a:t>Майдані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 разом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Русланою</a:t>
            </a:r>
            <a:r>
              <a:rPr lang="ru-RU" dirty="0" smtClean="0"/>
              <a:t>, Олегом Скрипкою та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музикантами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співаками</a:t>
            </a:r>
            <a:r>
              <a:rPr lang="ru-RU" dirty="0" smtClean="0"/>
              <a:t>. Святослав </a:t>
            </a:r>
            <a:r>
              <a:rPr lang="ru-RU" dirty="0" err="1" smtClean="0"/>
              <a:t>Вакарчук</a:t>
            </a:r>
            <a:r>
              <a:rPr lang="ru-RU" dirty="0" smtClean="0"/>
              <a:t>  </a:t>
            </a:r>
            <a:r>
              <a:rPr lang="ru-RU" dirty="0" err="1" smtClean="0"/>
              <a:t>бере</a:t>
            </a:r>
            <a:r>
              <a:rPr lang="ru-RU" dirty="0" smtClean="0"/>
              <a:t> участь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та </a:t>
            </a:r>
            <a:r>
              <a:rPr lang="ru-RU" dirty="0" err="1" smtClean="0"/>
              <a:t>культурних</a:t>
            </a:r>
            <a:r>
              <a:rPr lang="ru-RU" dirty="0" smtClean="0"/>
              <a:t> проектах.</a:t>
            </a:r>
          </a:p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виходу</a:t>
            </a:r>
            <a:r>
              <a:rPr lang="ru-RU" dirty="0" smtClean="0"/>
              <a:t> «</a:t>
            </a:r>
            <a:r>
              <a:rPr lang="ru-RU" dirty="0" err="1" smtClean="0"/>
              <a:t>Глорії</a:t>
            </a:r>
            <a:r>
              <a:rPr lang="ru-RU" dirty="0" smtClean="0"/>
              <a:t>» у 2005 </a:t>
            </a:r>
            <a:r>
              <a:rPr lang="ru-RU" dirty="0" err="1" smtClean="0"/>
              <a:t>році</a:t>
            </a:r>
            <a:r>
              <a:rPr lang="ru-RU" dirty="0" smtClean="0"/>
              <a:t>, де почали </a:t>
            </a:r>
            <a:r>
              <a:rPr lang="ru-RU" dirty="0" err="1" smtClean="0"/>
              <a:t>з'являтися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соціально-політичні</a:t>
            </a:r>
            <a:r>
              <a:rPr lang="ru-RU" dirty="0" smtClean="0"/>
              <a:t> </a:t>
            </a:r>
            <a:r>
              <a:rPr lang="ru-RU" dirty="0" err="1" smtClean="0"/>
              <a:t>уривки</a:t>
            </a:r>
            <a:r>
              <a:rPr lang="ru-RU" dirty="0" smtClean="0"/>
              <a:t> та </a:t>
            </a:r>
            <a:r>
              <a:rPr lang="ru-RU" dirty="0" err="1" smtClean="0"/>
              <a:t>філософські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, </a:t>
            </a:r>
            <a:r>
              <a:rPr lang="ru-RU" dirty="0" err="1" smtClean="0"/>
              <a:t>стає</a:t>
            </a:r>
            <a:r>
              <a:rPr lang="ru-RU" dirty="0" smtClean="0"/>
              <a:t> послом </a:t>
            </a:r>
            <a:r>
              <a:rPr lang="ru-RU" dirty="0" err="1" smtClean="0"/>
              <a:t>доброї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 ООН в </a:t>
            </a:r>
            <a:r>
              <a:rPr lang="ru-RU" dirty="0" err="1" smtClean="0"/>
              <a:t>Україні</a:t>
            </a:r>
            <a:r>
              <a:rPr lang="ru-RU" dirty="0" smtClean="0"/>
              <a:t>. Проводить </a:t>
            </a:r>
            <a:r>
              <a:rPr lang="ru-RU" dirty="0" err="1" smtClean="0"/>
              <a:t>зустрічі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студентами по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 descr="MjAuMDUuMjAxMy00OjQ1NzY1MTg=27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4000504"/>
            <a:ext cx="5000660" cy="26926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28670"/>
            <a:ext cx="8429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 листопада 2007 року </a:t>
            </a:r>
            <a:r>
              <a:rPr lang="ru-RU" dirty="0" err="1" smtClean="0"/>
              <a:t>обраний</a:t>
            </a:r>
            <a:r>
              <a:rPr lang="ru-RU" dirty="0" smtClean="0"/>
              <a:t> </a:t>
            </a:r>
            <a:r>
              <a:rPr lang="ru-RU" dirty="0" err="1" smtClean="0"/>
              <a:t>народним</a:t>
            </a:r>
            <a:r>
              <a:rPr lang="ru-RU" dirty="0" smtClean="0"/>
              <a:t> депутатом </a:t>
            </a:r>
            <a:r>
              <a:rPr lang="ru-RU" dirty="0" err="1" smtClean="0"/>
              <a:t>України</a:t>
            </a:r>
            <a:r>
              <a:rPr lang="ru-RU" dirty="0" smtClean="0"/>
              <a:t> за списками блоку « Наша </a:t>
            </a:r>
            <a:r>
              <a:rPr lang="ru-RU" dirty="0" err="1" smtClean="0"/>
              <a:t>Україна</a:t>
            </a:r>
            <a:r>
              <a:rPr lang="ru-RU" dirty="0" smtClean="0"/>
              <a:t> - Народна самооборона».</a:t>
            </a:r>
          </a:p>
          <a:p>
            <a:r>
              <a:rPr lang="ru-RU" dirty="0" smtClean="0"/>
              <a:t>11 </a:t>
            </a:r>
            <a:r>
              <a:rPr lang="ru-RU" dirty="0" err="1" smtClean="0"/>
              <a:t>вересня</a:t>
            </a:r>
            <a:r>
              <a:rPr lang="ru-RU" dirty="0" smtClean="0"/>
              <a:t> 2008 Святослав </a:t>
            </a:r>
            <a:r>
              <a:rPr lang="ru-RU" dirty="0" err="1" smtClean="0"/>
              <a:t>Вакарчук</a:t>
            </a:r>
            <a:r>
              <a:rPr lang="ru-RU" dirty="0" smtClean="0"/>
              <a:t> </a:t>
            </a:r>
            <a:r>
              <a:rPr lang="ru-RU" dirty="0" err="1" smtClean="0"/>
              <a:t>повідомив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подав </a:t>
            </a:r>
            <a:r>
              <a:rPr lang="ru-RU" dirty="0" err="1" smtClean="0"/>
              <a:t>заяву</a:t>
            </a:r>
            <a:r>
              <a:rPr lang="ru-RU" dirty="0" smtClean="0"/>
              <a:t> про </a:t>
            </a:r>
            <a:r>
              <a:rPr lang="ru-RU" dirty="0" err="1" smtClean="0"/>
              <a:t>складення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 народного депутата </a:t>
            </a:r>
            <a:r>
              <a:rPr lang="ru-RU" dirty="0" err="1" smtClean="0"/>
              <a:t>України</a:t>
            </a:r>
            <a:r>
              <a:rPr lang="ru-RU" dirty="0" smtClean="0"/>
              <a:t> . 16 </a:t>
            </a:r>
            <a:r>
              <a:rPr lang="ru-RU" dirty="0" err="1" smtClean="0"/>
              <a:t>грудня</a:t>
            </a:r>
            <a:r>
              <a:rPr lang="ru-RU" dirty="0" smtClean="0"/>
              <a:t> 2008 </a:t>
            </a:r>
            <a:r>
              <a:rPr lang="ru-RU" dirty="0" err="1" smtClean="0"/>
              <a:t>Верховна</a:t>
            </a:r>
            <a:r>
              <a:rPr lang="ru-RU" dirty="0" smtClean="0"/>
              <a:t> Рада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достроково</a:t>
            </a:r>
            <a:r>
              <a:rPr lang="ru-RU" dirty="0" smtClean="0"/>
              <a:t> </a:t>
            </a:r>
            <a:r>
              <a:rPr lang="ru-RU" dirty="0" err="1" smtClean="0"/>
              <a:t>припинила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депутатські</a:t>
            </a:r>
            <a:r>
              <a:rPr lang="ru-RU" dirty="0" smtClean="0"/>
              <a:t> </a:t>
            </a:r>
            <a:r>
              <a:rPr lang="ru-RU" dirty="0" err="1" smtClean="0"/>
              <a:t>повноваження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2f2c450e521f939163-18116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000372"/>
            <a:ext cx="5429288" cy="3571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85723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 2013-2014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активним</a:t>
            </a:r>
            <a:r>
              <a:rPr lang="ru-RU" dirty="0" smtClean="0"/>
              <a:t> </a:t>
            </a:r>
            <a:r>
              <a:rPr lang="ru-RU" dirty="0" err="1" smtClean="0"/>
              <a:t>учасником</a:t>
            </a:r>
            <a:r>
              <a:rPr lang="ru-RU" dirty="0" smtClean="0"/>
              <a:t> </a:t>
            </a:r>
            <a:r>
              <a:rPr lang="ru-RU" dirty="0" err="1" smtClean="0"/>
              <a:t>протестів</a:t>
            </a:r>
            <a:r>
              <a:rPr lang="ru-RU" dirty="0" smtClean="0"/>
              <a:t> на </a:t>
            </a:r>
            <a:r>
              <a:rPr lang="ru-RU" dirty="0" err="1" smtClean="0"/>
              <a:t>Євромайдані</a:t>
            </a:r>
            <a:r>
              <a:rPr lang="ru-RU" dirty="0" smtClean="0"/>
              <a:t> . 14 </a:t>
            </a:r>
            <a:r>
              <a:rPr lang="ru-RU" dirty="0" err="1" smtClean="0"/>
              <a:t>грудня</a:t>
            </a:r>
            <a:r>
              <a:rPr lang="ru-RU" dirty="0" smtClean="0"/>
              <a:t> 2013 проходить концерт на </a:t>
            </a:r>
            <a:r>
              <a:rPr lang="ru-RU" dirty="0" err="1" smtClean="0"/>
              <a:t>Євромайдані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протестувальників</a:t>
            </a:r>
            <a:r>
              <a:rPr lang="ru-RU" dirty="0" smtClean="0"/>
              <a:t> (у старому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).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Вакарчук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в </a:t>
            </a:r>
            <a:r>
              <a:rPr lang="ru-RU" dirty="0" err="1" smtClean="0"/>
              <a:t>ефірі</a:t>
            </a:r>
            <a:r>
              <a:rPr lang="ru-RU" dirty="0" smtClean="0"/>
              <a:t> ТСН , де </a:t>
            </a:r>
            <a:r>
              <a:rPr lang="ru-RU" dirty="0" err="1" smtClean="0"/>
              <a:t>висловлював</a:t>
            </a:r>
            <a:r>
              <a:rPr lang="ru-RU" dirty="0" smtClean="0"/>
              <a:t> свою думку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в </a:t>
            </a:r>
            <a:r>
              <a:rPr lang="ru-RU" dirty="0" err="1" smtClean="0"/>
              <a:t>Криму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SV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496"/>
            <a:ext cx="6191250" cy="3333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 descr="vakarchuk_1390290100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500306"/>
            <a:ext cx="4318000" cy="3238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68</TotalTime>
  <Words>122</Words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Женя</cp:lastModifiedBy>
  <cp:revision>10</cp:revision>
  <dcterms:modified xsi:type="dcterms:W3CDTF">2014-04-29T12:58:41Z</dcterms:modified>
</cp:coreProperties>
</file>