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10427478-3981-4F83-9F1E-3AB71A9BB2E5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E99981C-7C71-486F-B83A-B807DBA0AC0A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7117180" cy="1656184"/>
          </a:xfrm>
        </p:spPr>
        <p:txBody>
          <a:bodyPr>
            <a:no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гривны</a:t>
            </a:r>
            <a:endParaRPr lang="ru-RU" sz="7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3760" y="651944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Дербас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Валерии 11-Б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3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408" y="1446904"/>
            <a:ext cx="69441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8437"/>
            <a:ext cx="7125112" cy="4248472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XI-ХIV вв.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Первые реальные гривны, использовавшиеся в качестве денег (а они появились в эпоху Киевской Руси), мало напоминали традиционные монеты – это были продолговатые слитки преимущественно из серебра, иногда – из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золота. По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версий историков, название «гривна» пошло от украшения, которое носили наши предки в VIII-IX столетиях. Это был литой обруч из серебра или золота, фиксирующийся на загривке.</a:t>
            </a: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61048"/>
            <a:ext cx="3960440" cy="2592288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49674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4104456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1917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Рада учредила Государственный украинский банк, власти приняли решение выпускать собственные деньги. Сначала это были купюры номиналом в 100 карбованцев, которые печатали в Киеве. Купюры были без защиты и водяных знаков. Эскиз разрабатывал известный художник Георгий Нарбут, использовавший орнаменты в стиле украинского барокко. Карбованцы в народе называли еще «еврейскими деньгами»: надпись на них шла на четырех языках (украинском, русском, польском и идиш).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365104"/>
            <a:ext cx="4032448" cy="2376264"/>
          </a:xfrm>
          <a:ln>
            <a:solidFill>
              <a:schemeClr val="tx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79011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197121" cy="3312368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 г.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Рада приняла закон о гривне как об основной денежной единице УНР. Ее стали печатать в Германии. Изображение для подавляющего большинства купюр рисовал уже упомянутый Г. Нарбут. После прихода к власти гетмана Скоропадского эмиссия гривны продолжилась. Интересно, что в этот момент появились купюры большого номинала, что свидетельствовало о стремительной инфляции.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7032"/>
            <a:ext cx="3989073" cy="2808312"/>
          </a:xfrm>
          <a:solidFill>
            <a:schemeClr val="accent2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375407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7125112" cy="2664296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1918-1919 гг.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разменной купюрой были марки, так называемые «шаги». Одна гривна равнялась 100 шагам.</a:t>
            </a:r>
          </a:p>
          <a:p>
            <a:pPr marL="0" indent="0" fontAlgn="t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Шаги печатались на очень легкой тонкой бумаге, сами по себе они были небольшого размера. Уложенные на любой поверхности, купюры разлетались от легкого дуновения ветра и получили в народе прозвище «бабочки».</a:t>
            </a:r>
          </a:p>
          <a:p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73" y="3645024"/>
            <a:ext cx="4176464" cy="2880320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8168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3401348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 г.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обретения Украиной независимости заговорили о национальной валюте. Власти решили возродить гривну, чтобы подчеркнуть «валютную» преемственность со времен Киевской Руси и освободительного движения 1917-1918 гг. Поскольку своего опыта производства денег в нашей стране на тот момент не было, гривны первого поколения изготавливали в Канаде и на Мальте. К октябрю 1992 г. деньги уже завезли. Но в оборот они вошли на четыре года позже.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33056"/>
            <a:ext cx="3886027" cy="2592536"/>
          </a:xfrm>
          <a:solidFill>
            <a:schemeClr val="accent2"/>
          </a:solidFill>
          <a:ln>
            <a:solidFill>
              <a:schemeClr val="tx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455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125113" cy="3228731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1992-1996 гг.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постоянной купюры появилась временная – украинские карбованцы. Они стремительно обесценивались, и к концу их существования появились купюры номиналом в 200 тыс. и даже в 1 млн. Они приняли на себя весь удар финансово-экономического кризиса и галопирующей инфляции и выполнили главную миссию: сыграли роль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нацвалюты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переходный период, защитили внутреннего потребителя и позволили стране избежать платежного кризиса. Финансисты называют «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купоновый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период первым этапом денежной реформы.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78546"/>
            <a:ext cx="3707904" cy="2473702"/>
          </a:xfrm>
        </p:spPr>
      </p:pic>
    </p:spTree>
    <p:extLst>
      <p:ext uri="{BB962C8B-B14F-4D97-AF65-F5344CB8AC3E}">
        <p14:creationId xmlns:p14="http://schemas.microsoft.com/office/powerpoint/2010/main" val="281364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2897292"/>
          </a:xfrm>
        </p:spPr>
        <p:txBody>
          <a:bodyPr/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2-16 сентября 1996 г.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двух недель гривна плавно вступила в свои права. Повсеместно производился обмен карбованцев на новую валюту по курсу 1 гривна к 100 000 купонов. 16 сентября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купоно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-карбованцы были полностью выведены из оборота. Специалисты относят денежную реформу в Украине к самым гуманным и безболезненным для населения.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581128"/>
            <a:ext cx="7125112" cy="127767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41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5113" cy="259228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1996-2014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гривне довелось пережить немало испытаний, в том числе два мировых финансовых кризиса. И вот уже больше года наша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нацвалюта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демонстрирует завидную стабильность. Аналитики находят в этом немалую заслугу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Нацбанка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Кстати, по сложившейся традиции главы НБУ для Музея денег оставляют на актуальных купюрах самого маленького номинала свои автографы.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29000"/>
            <a:ext cx="4015500" cy="2655252"/>
          </a:xfrm>
          <a:ln>
            <a:solidFill>
              <a:schemeClr val="tx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6" y="3717032"/>
            <a:ext cx="4104456" cy="2653551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6114124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utumn">
  <a:themeElements>
    <a:clrScheme name="Другая 3">
      <a:dk1>
        <a:srgbClr val="676A55"/>
      </a:dk1>
      <a:lt1>
        <a:srgbClr val="76A676"/>
      </a:lt1>
      <a:dk2>
        <a:srgbClr val="EDF5F7"/>
      </a:dk2>
      <a:lt2>
        <a:srgbClr val="3C7483"/>
      </a:lt2>
      <a:accent1>
        <a:srgbClr val="E99797"/>
      </a:accent1>
      <a:accent2>
        <a:srgbClr val="EDD1D2"/>
      </a:accent2>
      <a:accent3>
        <a:srgbClr val="A5A5A5"/>
      </a:accent3>
      <a:accent4>
        <a:srgbClr val="BB2727"/>
      </a:accent4>
      <a:accent5>
        <a:srgbClr val="AAC7AC"/>
      </a:accent5>
      <a:accent6>
        <a:srgbClr val="4D4F3F"/>
      </a:accent6>
      <a:hlink>
        <a:srgbClr val="CB7678"/>
      </a:hlink>
      <a:folHlink>
        <a:srgbClr val="BB2727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266</TotalTime>
  <Words>34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Autumn</vt:lpstr>
      <vt:lpstr>  </vt:lpstr>
      <vt:lpstr>Презентация PowerPoint</vt:lpstr>
      <vt:lpstr>                                                                                                                            1917 г. Центральная Рада учредила Государственный украинский банк, власти приняли решение выпускать собственные деньги. Сначала это были купюры номиналом в 100 карбованцев, которые печатали в Киеве. Купюры были без защиты и водяных знаков. Эскиз разрабатывал известный художник Георгий Нарбут, использовавший орнаменты в стиле украинского барокко. Карбованцы в народе называли еще «еврейскими деньгами»: надпись на них шла на четырех языках (украинском, русском, польском и идиш).</vt:lpstr>
      <vt:lpstr>1918 г. Центральная Рада приняла закон о гривне как об основной денежной единице УНР. Ее стали печатать в Германии. Изображение для подавляющего большинства купюр рисовал уже упомянутый Г. Нарбут. После прихода к власти гетмана Скоропадского эмиссия гривны продолжилась. Интересно, что в этот момент появились купюры большого номинала, что свидетельствовало о стремительной инфляции. </vt:lpstr>
      <vt:lpstr>  </vt:lpstr>
      <vt:lpstr>1992 г. После обретения Украиной независимости заговорили о национальной валюте. Власти решили возродить гривну, чтобы подчеркнуть «валютную» преемственность со времен Киевской Руси и освободительного движения 1917-1918 гг. Поскольку своего опыта производства денег в нашей стране на тот момент не было, гривны первого поколения изготавливали в Канаде и на Мальте. К октябрю 1992 г. деньги уже завезли. Но в оборот они вошли на четыре года позже.</vt:lpstr>
      <vt:lpstr>1992-1996 гг. Вместо постоянной купюры появилась временная – украинские карбованцы. Они стремительно обесценивались, и к концу их существования появились купюры номиналом в 200 тыс. и даже в 1 млн. Они приняли на себя весь удар финансово-экономического кризиса и галопирующей инфляции и выполнили главную миссию: сыграли роль нацвалюты в переходный период, защитили внутреннего потребителя и позволили стране избежать платежного кризиса. Финансисты называют «купоновый» период первым этапом денежной реформы.</vt:lpstr>
      <vt:lpstr>2-16 сентября 1996 г. На протяжении двух недель гривна плавно вступила в свои права. Повсеместно производился обмен карбованцев на новую валюту по курсу 1 гривна к 100 000 купонов. 16 сентября купоно-карбованцы были полностью выведены из оборота. Специалисты относят денежную реформу в Украине к самым гуманным и безболезненным для населения.</vt:lpstr>
      <vt:lpstr>1996-2014 гг. За 18 лет гривне довелось пережить немало испытаний, в том числе два мировых финансовых кризиса. И вот уже больше года наша нацвалюта демонстрирует завидную стабильность. Аналитики находят в этом немалую заслугу Нацбанка. Кстати, по сложившейся традиции главы НБУ для Музея денег оставляют на актуальных купюрах самого маленького номинала свои автографы.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2015-01-11T15:46:00Z</dcterms:created>
  <dcterms:modified xsi:type="dcterms:W3CDTF">2015-01-11T20:12:31Z</dcterms:modified>
</cp:coreProperties>
</file>