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575653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B78A309-EF51-4D7D-BECA-FF846931B19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A38B0C-E73A-4A5D-9335-439A6EC2A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560" y="4941169"/>
            <a:ext cx="3960440" cy="15457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подготовила</a:t>
            </a:r>
          </a:p>
          <a:p>
            <a:pPr algn="just"/>
            <a:r>
              <a:rPr lang="ru-RU" dirty="0" smtClean="0"/>
              <a:t>ученица 11-А класса</a:t>
            </a:r>
          </a:p>
          <a:p>
            <a:pPr algn="just"/>
            <a:r>
              <a:rPr lang="ru-RU" dirty="0" smtClean="0"/>
              <a:t>ЗОШ № 90</a:t>
            </a:r>
          </a:p>
          <a:p>
            <a:pPr algn="just"/>
            <a:r>
              <a:rPr lang="ru-RU" dirty="0" smtClean="0"/>
              <a:t>Усманова Екатерина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Местное самоуправление на Украине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 descr="http://businessnews.com.ua/wp-content/uploads/2011/11/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9"/>
            <a:ext cx="554461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rom-ua.com/upload/5bd794adc55c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75895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Основное понятие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Местное самоуправление в Украине - это гарантированное государством право и реальная способность территориальной громады - жителей села или добровольного объединения в сельскую громаду жителей нескольких сел, поселка, города - самостоятельно или под ответственность органов и должностных лиц местного самоуправления решать вопросы местного значения в рамках Конституции и законов Украины. 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products.ligazakon.ua/cms_files/tSystCmp_picture_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4149081"/>
            <a:ext cx="2603748" cy="3001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uchkov.com.ua/userfiles/image/oficial_ukra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764704"/>
          <a:ext cx="6312024" cy="93610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312024"/>
              </a:tblGrid>
              <a:tr h="936104">
                <a:tc>
                  <a:txBody>
                    <a:bodyPr/>
                    <a:lstStyle/>
                    <a:p>
                      <a:pPr algn="ctr"/>
                      <a:endParaRPr kumimoji="0" lang="ru-RU" sz="1800" kern="1200" dirty="0" smtClean="0"/>
                    </a:p>
                    <a:p>
                      <a:pPr algn="ctr"/>
                      <a:r>
                        <a:rPr kumimoji="0" lang="ru-RU" sz="1800" kern="1200" dirty="0" smtClean="0"/>
                        <a:t>Местное самоуправление осуществляют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988841"/>
          <a:ext cx="4139952" cy="640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39952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территориальные общины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3284984"/>
          <a:ext cx="1109968" cy="37030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9968"/>
              </a:tblGrid>
              <a:tr h="3703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сел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75656" y="3140968"/>
          <a:ext cx="1368152" cy="45957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68152"/>
              </a:tblGrid>
              <a:tr h="4595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поселков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59832" y="3140968"/>
          <a:ext cx="1368152" cy="50405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6815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городов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31640" y="4221088"/>
          <a:ext cx="3744416" cy="64807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74441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ru-RU" sz="1800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их исполнительные органы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012160" y="1988841"/>
          <a:ext cx="1656184" cy="44231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56184"/>
              </a:tblGrid>
              <a:tr h="44231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советы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4048" y="2924944"/>
          <a:ext cx="1263855" cy="365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6385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сельские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31832" y="2852935"/>
          <a:ext cx="1512168" cy="365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1216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поселковые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444208" y="4725144"/>
          <a:ext cx="1368152" cy="365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6815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городские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596336" y="3789040"/>
          <a:ext cx="1327468" cy="57606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2746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областные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220072" y="3861048"/>
          <a:ext cx="1368152" cy="57606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6815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районные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>
            <a:off x="2843808" y="170080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84168" y="1700809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55576" y="2636912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339752" y="26369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851920" y="2636912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084168" y="2492896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452320" y="2492897"/>
            <a:ext cx="792088" cy="360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6372200" y="2420889"/>
            <a:ext cx="504056" cy="14401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948264" y="2492897"/>
            <a:ext cx="216024" cy="21602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092280" y="2420889"/>
            <a:ext cx="720080" cy="14401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5076056" y="2204864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4211960" y="2204865"/>
            <a:ext cx="864097" cy="2016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roxy12.media.online.ua/news/r3-dc3222fec8/50c17d723dc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564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534400" cy="7589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История и празднование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492896"/>
            <a:ext cx="8503920" cy="43651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25 ноября 2000 года, в столице республики городе Киеве, второй президент Украины Леонид Данилович Кучма подписал Указ № 1250/2000, который предписывал ежегодно, 7 декабря отмечать на Украине новый праздник — «День местного самоуправления». в президентском указе объяснялись причины этого нововведения: «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Учитывая большое значение местного самоуправления для развития народовластия, демократизации общественных отношений и укрепление украинской государственности…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tourdnepr.com/images/stories/governmental_agencies/State_Service_Ukra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"/>
            <a:ext cx="4788024" cy="309562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2860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Следует отметить, что с подписанием этого указа, глава государства лишь придал «Дню местного самоуправления» официальный статус, ибо украинцы отмечали его уже на протяжении десяти лет, с того момента, как Верховная рада Украины, 7 декабря 1990 года приняла Закон «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О местных советах народных депутатов Украинской ССР и местном самоуправлении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». С той поры, эта дата и стала профессиональным праздником для тех, кто работает в городских, сельских, поселковых, районных и облсоветах.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раздники - Национальный праздник бабушек (Франция) - 3 Марта 2013 - Национальный праздник бабушек (Франци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17737"/>
            <a:ext cx="3995936" cy="464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mignews.com.ua/files/pictures/201012/1291650101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1" cy="270892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5546576" cy="75895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Ежегодно7 декабря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9"/>
            <a:ext cx="8503920" cy="1541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«День местного самоуправления на Украине» не является на Украине нерабочим днём, если, в зависимости от года, не попадает на выходной.</a:t>
            </a:r>
          </a:p>
        </p:txBody>
      </p:sp>
      <p:pic>
        <p:nvPicPr>
          <p:cNvPr id="2052" name="Picture 4" descr="http://www.nightcitylights.com/Blog/201010/17/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5292080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lk.kh.ua/news_images/1344338297mestnoe%20samoupravl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437112"/>
            <a:ext cx="4067944" cy="2420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Местное самоуправление в Украине осуществляется на принципах: 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7488832" cy="54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народовластия;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законности;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гласности;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коллегиальности;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сочетания местных и государственных интересов;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выборности;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правовой, организационной и материально-финансовой самостоятельности в пределах полномочий, определенных этим и другими законами; </a:t>
            </a:r>
            <a:r>
              <a:rPr lang="ru-RU" sz="2900" dirty="0" smtClean="0"/>
              <a:t>подотчетности и ответственности перед территориальными громадами их органов и должностных лиц;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/>
              <a:t>государственной поддержки и гарантии местного самоуправления;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/>
              <a:t>судебной защиты прав местного самоуправления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Дополнительная литература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для любознательных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4248472" cy="55172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Владимир Зотов – Местное самоуправление. Энциклопедия.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Наталья Каминская-  местное самоуправление. Теоретико-исторический и сравнительно -правовой анализ.</a:t>
            </a:r>
            <a:endParaRPr lang="ru-RU" dirty="0"/>
          </a:p>
        </p:txBody>
      </p:sp>
      <p:pic>
        <p:nvPicPr>
          <p:cNvPr id="1026" name="Picture 2" descr="http://uchebnikionline.ru/imag/_title-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2238375" cy="32099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http://img1.labirint.ru/books/233559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7" y="1268761"/>
            <a:ext cx="2095500" cy="32385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uzhgorod.in/var/plain_site/storage/images/media/lopuhovo/img_0101/313953-1-rus-RU/img_0101_fit_content_width_water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5796136" cy="2492896"/>
          </a:xfrm>
          <a:prstGeom prst="rect">
            <a:avLst/>
          </a:prstGeom>
          <a:noFill/>
        </p:spPr>
      </p:pic>
      <p:pic>
        <p:nvPicPr>
          <p:cNvPr id="21508" name="Picture 4" descr="http://www.sovet.donbass.com/?lang=ru&amp;spec_cmd=getcontent&amp;args=id:805308c4ecff119b014726976e7902d99e92685200930000001000000001000000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  <p:pic>
        <p:nvPicPr>
          <p:cNvPr id="21506" name="Picture 2" descr="http://sud.ua/img/publications/12/57111/300x900_1384418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499985"/>
            <a:ext cx="3429000" cy="227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Полномочия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Полномочия сельского, поселкового, городского головы начинаются с момента объявления соответствующей сельской, поселковой, городской избирательной комиссией на пленарном заседании совета решения о его избрании.</a:t>
            </a:r>
          </a:p>
          <a:p>
            <a:r>
              <a:rPr lang="ru-RU" dirty="0" smtClean="0"/>
              <a:t> Полномочия сельского, поселкового, городского головы заканчиваются в день открытия первой сессии соответствующего сельского, поселкового, городского совета, избранного на следующих очередных местных выборах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174</TotalTime>
  <Words>191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Местное самоуправление на Украине</vt:lpstr>
      <vt:lpstr>Основное понятие</vt:lpstr>
      <vt:lpstr>Слайд 3</vt:lpstr>
      <vt:lpstr>История и празднование</vt:lpstr>
      <vt:lpstr>Слайд 5</vt:lpstr>
      <vt:lpstr> Ежегодно7 декабря</vt:lpstr>
      <vt:lpstr>Местное самоуправление в Украине осуществляется на принципах: </vt:lpstr>
      <vt:lpstr>Дополнительная литература для любознательных</vt:lpstr>
      <vt:lpstr>Полномочия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Местное самоуправление на Украине</dc:title>
  <dc:creator>Titan</dc:creator>
  <cp:lastModifiedBy>Titan</cp:lastModifiedBy>
  <cp:revision>23</cp:revision>
  <dcterms:created xsi:type="dcterms:W3CDTF">2013-11-25T20:05:06Z</dcterms:created>
  <dcterms:modified xsi:type="dcterms:W3CDTF">2014-02-03T21:32:40Z</dcterms:modified>
</cp:coreProperties>
</file>