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3" r:id="rId35"/>
    <p:sldId id="314" r:id="rId36"/>
    <p:sldId id="315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0044A8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93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27BF5F-7D50-4341-9952-B5C8B731DD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B2B27-3B23-4AB4-9A4C-E9C2F55576F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8A681-651D-47B0-9728-2117CD576130}" type="slidenum">
              <a:rPr lang="ru-RU"/>
              <a:pPr/>
              <a:t>10</a:t>
            </a:fld>
            <a:endParaRPr lang="ru-RU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60662-EDEC-4BBA-B3DA-F8C256865659}" type="slidenum">
              <a:rPr lang="ru-RU"/>
              <a:pPr/>
              <a:t>11</a:t>
            </a:fld>
            <a:endParaRPr lang="ru-RU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FF50F-6E56-4BEE-80AF-4D3BC2A48427}" type="slidenum">
              <a:rPr lang="ru-RU"/>
              <a:pPr/>
              <a:t>12</a:t>
            </a:fld>
            <a:endParaRPr lang="ru-RU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3FBEB-A073-4318-8642-6A041E6E184B}" type="slidenum">
              <a:rPr lang="ru-RU"/>
              <a:pPr/>
              <a:t>13</a:t>
            </a:fld>
            <a:endParaRPr lang="ru-RU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8C5E3-E6AE-498F-87B4-6726573ED9EA}" type="slidenum">
              <a:rPr lang="ru-RU"/>
              <a:pPr/>
              <a:t>14</a:t>
            </a:fld>
            <a:endParaRPr lang="ru-RU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31884-FE47-4C3E-A725-3B54DBCA9465}" type="slidenum">
              <a:rPr lang="ru-RU"/>
              <a:pPr/>
              <a:t>15</a:t>
            </a:fld>
            <a:endParaRPr lang="ru-RU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67ADD-7B65-4389-B120-5F7B8FA4AC8F}" type="slidenum">
              <a:rPr lang="ru-RU"/>
              <a:pPr/>
              <a:t>16</a:t>
            </a:fld>
            <a:endParaRPr lang="ru-RU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AB9DB-E386-4486-8F74-09DE5CCB2F17}" type="slidenum">
              <a:rPr lang="ru-RU"/>
              <a:pPr/>
              <a:t>17</a:t>
            </a:fld>
            <a:endParaRPr lang="ru-RU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5952B-026D-4909-BD6B-160D78365804}" type="slidenum">
              <a:rPr lang="ru-RU"/>
              <a:pPr/>
              <a:t>18</a:t>
            </a:fld>
            <a:endParaRPr lang="ru-RU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5CFF4-BB4B-488C-B292-98F33EFE8629}" type="slidenum">
              <a:rPr lang="ru-RU"/>
              <a:pPr/>
              <a:t>19</a:t>
            </a:fld>
            <a:endParaRPr lang="ru-RU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60ADB-E5B4-4630-979B-49F541FC9E48}" type="slidenum">
              <a:rPr lang="ru-RU"/>
              <a:pPr/>
              <a:t>2</a:t>
            </a:fld>
            <a:endParaRPr lang="ru-RU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E340E-D033-44B8-8484-C41F506FBF23}" type="slidenum">
              <a:rPr lang="ru-RU"/>
              <a:pPr/>
              <a:t>20</a:t>
            </a:fld>
            <a:endParaRPr lang="ru-RU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AFE1B-3505-4924-804F-09C20277DAB6}" type="slidenum">
              <a:rPr lang="ru-RU"/>
              <a:pPr/>
              <a:t>21</a:t>
            </a:fld>
            <a:endParaRPr lang="ru-RU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AEA3A-6CED-47BD-B605-23FE9C9C6A58}" type="slidenum">
              <a:rPr lang="ru-RU"/>
              <a:pPr/>
              <a:t>22</a:t>
            </a:fld>
            <a:endParaRPr lang="ru-RU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BB4F0-4D98-4E6C-88B4-F8309557E880}" type="slidenum">
              <a:rPr lang="ru-RU"/>
              <a:pPr/>
              <a:t>23</a:t>
            </a:fld>
            <a:endParaRPr lang="ru-RU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93855-691A-4158-8E92-11DA38ED5EFC}" type="slidenum">
              <a:rPr lang="ru-RU"/>
              <a:pPr/>
              <a:t>24</a:t>
            </a:fld>
            <a:endParaRPr lang="ru-RU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21232-F7F4-4D46-A923-5E8A7FC53401}" type="slidenum">
              <a:rPr lang="ru-RU"/>
              <a:pPr/>
              <a:t>25</a:t>
            </a:fld>
            <a:endParaRPr lang="ru-RU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4BF6B-32E4-41EC-B987-9A0B8A017B63}" type="slidenum">
              <a:rPr lang="ru-RU"/>
              <a:pPr/>
              <a:t>26</a:t>
            </a:fld>
            <a:endParaRPr lang="ru-RU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AA9DE-A579-4C4D-AEB8-DF8132BA21AE}" type="slidenum">
              <a:rPr lang="ru-RU"/>
              <a:pPr/>
              <a:t>27</a:t>
            </a:fld>
            <a:endParaRPr lang="ru-RU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06B28-D396-4974-A0C4-E6F65D15CDE4}" type="slidenum">
              <a:rPr lang="ru-RU"/>
              <a:pPr/>
              <a:t>28</a:t>
            </a:fld>
            <a:endParaRPr lang="ru-RU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C4480-4541-4FB3-8B22-FDB9957FA5B6}" type="slidenum">
              <a:rPr lang="ru-RU"/>
              <a:pPr/>
              <a:t>29</a:t>
            </a:fld>
            <a:endParaRPr lang="ru-RU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041D1-70BF-43D0-AD8F-26D8FCC356A2}" type="slidenum">
              <a:rPr lang="ru-RU"/>
              <a:pPr/>
              <a:t>3</a:t>
            </a:fld>
            <a:endParaRPr lang="ru-RU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9615D-54C9-4476-83C6-CA343692714A}" type="slidenum">
              <a:rPr lang="ru-RU"/>
              <a:pPr/>
              <a:t>30</a:t>
            </a:fld>
            <a:endParaRPr lang="ru-RU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AF633-DB02-4EF5-88F9-3EC0456280A9}" type="slidenum">
              <a:rPr lang="ru-RU"/>
              <a:pPr/>
              <a:t>31</a:t>
            </a:fld>
            <a:endParaRPr lang="ru-RU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532CE-33A0-43B5-8E5E-72AA7D5A930F}" type="slidenum">
              <a:rPr lang="ru-RU"/>
              <a:pPr/>
              <a:t>32</a:t>
            </a:fld>
            <a:endParaRPr lang="ru-RU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6796F-7BED-4E77-9199-5EC10D1E334F}" type="slidenum">
              <a:rPr lang="ru-RU"/>
              <a:pPr/>
              <a:t>33</a:t>
            </a:fld>
            <a:endParaRPr lang="ru-RU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E32F1-F212-49CB-B150-9466C520FCD3}" type="slidenum">
              <a:rPr lang="ru-RU"/>
              <a:pPr/>
              <a:t>34</a:t>
            </a:fld>
            <a:endParaRPr lang="ru-RU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C684B-ACD7-488E-8060-9D7E9A8A1C81}" type="slidenum">
              <a:rPr lang="ru-RU"/>
              <a:pPr/>
              <a:t>35</a:t>
            </a:fld>
            <a:endParaRPr lang="ru-RU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ED134-1356-49C3-A29F-C53E222F7629}" type="slidenum">
              <a:rPr lang="ru-RU"/>
              <a:pPr/>
              <a:t>36</a:t>
            </a:fld>
            <a:endParaRPr lang="ru-RU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2F613-F9DA-48B8-A793-03E80ACE5713}" type="slidenum">
              <a:rPr lang="ru-RU"/>
              <a:pPr/>
              <a:t>37</a:t>
            </a:fld>
            <a:endParaRPr lang="ru-RU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8F46-AB23-4085-9AA3-64E58A5D2FA5}" type="slidenum">
              <a:rPr lang="ru-RU"/>
              <a:pPr/>
              <a:t>38</a:t>
            </a:fld>
            <a:endParaRPr lang="ru-RU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8A177-B05B-43C9-A0C9-855E3A7C2A99}" type="slidenum">
              <a:rPr lang="ru-RU"/>
              <a:pPr/>
              <a:t>39</a:t>
            </a:fld>
            <a:endParaRPr lang="ru-RU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9D088-FCAD-43BE-9867-549C62074803}" type="slidenum">
              <a:rPr lang="ru-RU"/>
              <a:pPr/>
              <a:t>4</a:t>
            </a:fld>
            <a:endParaRPr lang="ru-RU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7133A-98F9-4E91-A1BA-2ADDB9BD0C11}" type="slidenum">
              <a:rPr lang="ru-RU"/>
              <a:pPr/>
              <a:t>40</a:t>
            </a:fld>
            <a:endParaRPr lang="ru-RU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48D44-F3DD-4974-B4DC-155C16A4D22B}" type="slidenum">
              <a:rPr lang="ru-RU"/>
              <a:pPr/>
              <a:t>41</a:t>
            </a:fld>
            <a:endParaRPr lang="ru-RU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9359D-51C8-418F-B691-7ABCD36B3584}" type="slidenum">
              <a:rPr lang="ru-RU"/>
              <a:pPr/>
              <a:t>42</a:t>
            </a:fld>
            <a:endParaRPr lang="ru-RU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7D186-33F4-46CD-8593-B61AD328A3B5}" type="slidenum">
              <a:rPr lang="ru-RU"/>
              <a:pPr/>
              <a:t>43</a:t>
            </a:fld>
            <a:endParaRPr lang="ru-RU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B9E32-9AC0-45D5-BF28-004294EE5547}" type="slidenum">
              <a:rPr lang="ru-RU"/>
              <a:pPr/>
              <a:t>44</a:t>
            </a:fld>
            <a:endParaRPr lang="ru-RU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76384-DF12-45C7-B582-E499A7812682}" type="slidenum">
              <a:rPr lang="ru-RU"/>
              <a:pPr/>
              <a:t>45</a:t>
            </a:fld>
            <a:endParaRPr lang="ru-RU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7175E-0148-4337-9EF3-D6B1AB04CCA7}" type="slidenum">
              <a:rPr lang="ru-RU"/>
              <a:pPr/>
              <a:t>5</a:t>
            </a:fld>
            <a:endParaRPr lang="ru-RU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73537-298F-40C1-9F3A-8D8BBEC75030}" type="slidenum">
              <a:rPr lang="ru-RU"/>
              <a:pPr/>
              <a:t>6</a:t>
            </a:fld>
            <a:endParaRPr lang="ru-RU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39B5A-94AB-41F8-86FE-D5A008722219}" type="slidenum">
              <a:rPr lang="ru-RU"/>
              <a:pPr/>
              <a:t>7</a:t>
            </a:fld>
            <a:endParaRPr lang="ru-RU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A957F-1A77-48F6-95D3-6F4B342123E7}" type="slidenum">
              <a:rPr lang="ru-RU"/>
              <a:pPr/>
              <a:t>8</a:t>
            </a:fld>
            <a:endParaRPr lang="ru-RU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D0B7C-FCF9-4197-95F6-5339DBAF8B50}" type="slidenum">
              <a:rPr lang="ru-RU"/>
              <a:pPr/>
              <a:t>9</a:t>
            </a:fld>
            <a:endParaRPr lang="ru-RU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40;&#1059;\&#1040;&#1050;&#1051;\&#1063;&#1077;&#1088;&#1085;&#1086;&#1073;&#1099;&#1083;&#1100;\Pripyat_1986.aac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63688" y="1772816"/>
            <a:ext cx="5976664" cy="1800200"/>
          </a:xfrm>
        </p:spPr>
        <p:txBody>
          <a:bodyPr/>
          <a:lstStyle/>
          <a:p>
            <a:pPr algn="ctr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Чорнобиля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4149080"/>
            <a:ext cx="5034954" cy="4699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uk-UA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Основні факти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-65088"/>
            <a:ext cx="10080626" cy="69881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endParaRPr lang="ru-RU"/>
          </a:p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5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84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dirty="0" smtClean="0"/>
              <a:t>Секретна записка редактора </a:t>
            </a:r>
            <a:r>
              <a:rPr lang="ru-RU" dirty="0" err="1" smtClean="0"/>
              <a:t>газети</a:t>
            </a:r>
            <a:r>
              <a:rPr lang="ru-RU" dirty="0" smtClean="0"/>
              <a:t> "ПРАВДА" В </a:t>
            </a:r>
            <a:r>
              <a:rPr lang="ru-RU" dirty="0" err="1" smtClean="0"/>
              <a:t>Губарєва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ЦК КПРС про </a:t>
            </a:r>
            <a:r>
              <a:rPr lang="ru-RU" dirty="0" err="1" smtClean="0"/>
              <a:t>аварію</a:t>
            </a:r>
            <a:r>
              <a:rPr lang="ru-RU" dirty="0" smtClean="0"/>
              <a:t> на </a:t>
            </a:r>
            <a:r>
              <a:rPr lang="ru-RU" dirty="0" err="1" smtClean="0"/>
              <a:t>Чорнобильській</a:t>
            </a:r>
            <a:r>
              <a:rPr lang="ru-RU" dirty="0" smtClean="0"/>
              <a:t> АЕС </a:t>
            </a:r>
            <a:r>
              <a:rPr lang="ru-RU" dirty="0" err="1" smtClean="0"/>
              <a:t>від</a:t>
            </a:r>
            <a:r>
              <a:rPr lang="ru-RU" dirty="0" smtClean="0"/>
              <a:t> 16 мая1986 року.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315200" cy="214272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З 4 по 9 </a:t>
            </a:r>
            <a:r>
              <a:rPr lang="ru-RU" dirty="0" err="1" smtClean="0"/>
              <a:t>травня</a:t>
            </a:r>
            <a:r>
              <a:rPr lang="ru-RU" dirty="0" smtClean="0"/>
              <a:t> я </a:t>
            </a:r>
            <a:r>
              <a:rPr lang="ru-RU" dirty="0" err="1" smtClean="0"/>
              <a:t>був</a:t>
            </a:r>
            <a:r>
              <a:rPr lang="ru-RU" dirty="0" smtClean="0"/>
              <a:t>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АЕС.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спостереженнями</a:t>
            </a:r>
            <a:r>
              <a:rPr lang="ru-RU" dirty="0" smtClean="0"/>
              <a:t> </a:t>
            </a:r>
            <a:r>
              <a:rPr lang="ru-RU" dirty="0" err="1" smtClean="0"/>
              <a:t>вважаю</a:t>
            </a:r>
            <a:r>
              <a:rPr lang="ru-RU" dirty="0" smtClean="0"/>
              <a:t> </a:t>
            </a:r>
            <a:r>
              <a:rPr lang="ru-RU" dirty="0" err="1" smtClean="0"/>
              <a:t>зобов'язаним</a:t>
            </a:r>
            <a:r>
              <a:rPr lang="ru-RU" dirty="0" smtClean="0"/>
              <a:t> </a:t>
            </a:r>
            <a:r>
              <a:rPr lang="ru-RU" dirty="0" err="1" smtClean="0"/>
              <a:t>поділитися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268760"/>
            <a:ext cx="7315200" cy="43924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dirty="0" smtClean="0"/>
              <a:t>1.Евакуація </a:t>
            </a:r>
            <a:r>
              <a:rPr lang="ru-RU" sz="2400" dirty="0" err="1" smtClean="0"/>
              <a:t>Прип'яті</a:t>
            </a:r>
            <a:r>
              <a:rPr lang="ru-RU" sz="2400" dirty="0" smtClean="0"/>
              <a:t>.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через годину </a:t>
            </a:r>
            <a:r>
              <a:rPr lang="ru-RU" sz="2400" dirty="0" err="1" smtClean="0"/>
              <a:t>радіаційна</a:t>
            </a:r>
            <a:r>
              <a:rPr lang="ru-RU" sz="2400" dirty="0" smtClean="0"/>
              <a:t> обстановка в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ясна. </a:t>
            </a:r>
            <a:r>
              <a:rPr lang="ru-RU" sz="2400" dirty="0" err="1" smtClean="0"/>
              <a:t>Ніяких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випадок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аварійної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там не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передбачено</a:t>
            </a:r>
            <a:r>
              <a:rPr lang="ru-RU" sz="2400" dirty="0" smtClean="0"/>
              <a:t>: люди не знали,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робити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всіма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інструкціями</a:t>
            </a:r>
            <a:r>
              <a:rPr lang="ru-RU" sz="2400" dirty="0" smtClean="0"/>
              <a:t> та наказами,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існують</a:t>
            </a:r>
            <a:r>
              <a:rPr lang="ru-RU" sz="2400" dirty="0" smtClean="0"/>
              <a:t> 25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виведення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небезпечної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керівники</a:t>
            </a:r>
            <a:r>
              <a:rPr lang="ru-RU" sz="2400" dirty="0" smtClean="0"/>
              <a:t> ... </a:t>
            </a:r>
            <a:r>
              <a:rPr lang="ru-RU" sz="2400" dirty="0" err="1" smtClean="0"/>
              <a:t>Ніхто</a:t>
            </a:r>
            <a:r>
              <a:rPr lang="ru-RU" sz="2400" dirty="0" smtClean="0"/>
              <a:t> не взяв на себе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(</a:t>
            </a:r>
            <a:r>
              <a:rPr lang="ru-RU" sz="2400" dirty="0" err="1" smtClean="0"/>
              <a:t>шведи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вивезли</a:t>
            </a:r>
            <a:r>
              <a:rPr lang="ru-RU" sz="2400" dirty="0" smtClean="0"/>
              <a:t> людей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станції</a:t>
            </a:r>
            <a:r>
              <a:rPr lang="ru-RU" sz="2400" dirty="0" smtClean="0"/>
              <a:t>, а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почали </a:t>
            </a:r>
            <a:r>
              <a:rPr lang="ru-RU" sz="2400" dirty="0" err="1" smtClean="0"/>
              <a:t>з'ясовувати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викид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стався</a:t>
            </a:r>
            <a:r>
              <a:rPr lang="ru-RU" sz="2400" dirty="0" smtClean="0"/>
              <a:t> НЕ у них).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132856"/>
            <a:ext cx="7315200" cy="252028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2. На роботах у </a:t>
            </a:r>
            <a:r>
              <a:rPr lang="ru-RU" dirty="0" err="1" smtClean="0"/>
              <a:t>небезпечних</a:t>
            </a:r>
            <a:r>
              <a:rPr lang="ru-RU" dirty="0" smtClean="0"/>
              <a:t> зонах (у тому </a:t>
            </a:r>
            <a:r>
              <a:rPr lang="ru-RU" dirty="0" err="1" smtClean="0"/>
              <a:t>числі</a:t>
            </a:r>
            <a:r>
              <a:rPr lang="ru-RU" dirty="0" smtClean="0"/>
              <a:t> в 800 метрах </a:t>
            </a:r>
            <a:r>
              <a:rPr lang="ru-RU" dirty="0" err="1" smtClean="0"/>
              <a:t>від</a:t>
            </a:r>
            <a:r>
              <a:rPr lang="ru-RU" dirty="0" smtClean="0"/>
              <a:t> реактора) </a:t>
            </a:r>
            <a:r>
              <a:rPr lang="ru-RU" dirty="0" err="1" smtClean="0"/>
              <a:t>знаходилися</a:t>
            </a:r>
            <a:r>
              <a:rPr lang="ru-RU" dirty="0" smtClean="0"/>
              <a:t> </a:t>
            </a:r>
            <a:r>
              <a:rPr lang="ru-RU" dirty="0" err="1" smtClean="0"/>
              <a:t>солдати</a:t>
            </a:r>
            <a:r>
              <a:rPr lang="ru-RU" dirty="0" smtClean="0"/>
              <a:t> без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  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7315200" cy="4191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dirty="0" smtClean="0"/>
              <a:t>3. 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панічні</a:t>
            </a:r>
            <a:r>
              <a:rPr lang="ru-RU" dirty="0" smtClean="0"/>
              <a:t> </a:t>
            </a:r>
            <a:r>
              <a:rPr lang="ru-RU" dirty="0" err="1" smtClean="0"/>
              <a:t>настрої</a:t>
            </a:r>
            <a:r>
              <a:rPr lang="ru-RU" dirty="0" smtClean="0"/>
              <a:t> </a:t>
            </a:r>
            <a:r>
              <a:rPr lang="ru-RU" dirty="0" err="1" smtClean="0"/>
              <a:t>виникали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причин, </a:t>
            </a:r>
            <a:r>
              <a:rPr lang="ru-RU" dirty="0" err="1" smtClean="0"/>
              <a:t>але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через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...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    </a:t>
            </a:r>
            <a:r>
              <a:rPr lang="ru-RU" dirty="0" err="1" smtClean="0"/>
              <a:t>Необхідно</a:t>
            </a:r>
            <a:r>
              <a:rPr lang="ru-RU" dirty="0" smtClean="0"/>
              <a:t> категорично </a:t>
            </a:r>
            <a:r>
              <a:rPr lang="ru-RU" dirty="0" err="1" smtClean="0"/>
              <a:t>посилити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в </a:t>
            </a:r>
            <a:r>
              <a:rPr lang="ru-RU" dirty="0" err="1" smtClean="0"/>
              <a:t>зоні</a:t>
            </a:r>
            <a:r>
              <a:rPr lang="ru-RU" dirty="0" smtClean="0"/>
              <a:t> ... "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3717032"/>
            <a:ext cx="7772400" cy="3140968"/>
          </a:xfrm>
        </p:spPr>
        <p:txBody>
          <a:bodyPr/>
          <a:lstStyle/>
          <a:p>
            <a:r>
              <a:rPr lang="ru-RU" sz="4000" dirty="0" err="1" smtClean="0"/>
              <a:t>Сумні</a:t>
            </a:r>
            <a:r>
              <a:rPr lang="ru-RU" sz="4000" dirty="0" smtClean="0"/>
              <a:t> </a:t>
            </a:r>
            <a:r>
              <a:rPr lang="ru-RU" sz="4000" dirty="0" err="1" smtClean="0"/>
              <a:t>результати</a:t>
            </a:r>
            <a:r>
              <a:rPr lang="ru-RU" sz="4000" dirty="0" smtClean="0"/>
              <a:t> </a:t>
            </a:r>
            <a:r>
              <a:rPr lang="ru-RU" sz="4000" dirty="0" err="1" smtClean="0"/>
              <a:t>господарської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діяльності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людини</a:t>
            </a:r>
            <a:r>
              <a:rPr lang="ru-RU" sz="4000" dirty="0" smtClean="0"/>
              <a:t>. «</a:t>
            </a:r>
            <a:r>
              <a:rPr lang="ru-RU" sz="4000" dirty="0" err="1" smtClean="0"/>
              <a:t>Чорнобиль-мертве</a:t>
            </a:r>
            <a:r>
              <a:rPr lang="ru-RU" sz="4000" dirty="0" smtClean="0"/>
              <a:t> </a:t>
            </a:r>
            <a:r>
              <a:rPr lang="ru-RU" sz="4000" dirty="0" err="1" smtClean="0"/>
              <a:t>місто</a:t>
            </a:r>
            <a:r>
              <a:rPr lang="ru-RU" sz="4000" dirty="0" smtClean="0"/>
              <a:t>».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«Чернобыль– мёртвый город»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315200" cy="3096344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25 на 26 </a:t>
            </a:r>
            <a:r>
              <a:rPr lang="ru-RU" dirty="0" err="1" smtClean="0"/>
              <a:t>квітня</a:t>
            </a:r>
            <a:r>
              <a:rPr lang="ru-RU" dirty="0" smtClean="0"/>
              <a:t> 1986 </a:t>
            </a:r>
            <a:r>
              <a:rPr lang="ru-RU" dirty="0" err="1" smtClean="0"/>
              <a:t>сталася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найжахливіших</a:t>
            </a:r>
            <a:r>
              <a:rPr lang="ru-RU" dirty="0" smtClean="0"/>
              <a:t> </a:t>
            </a:r>
            <a:r>
              <a:rPr lang="ru-RU" dirty="0" err="1" smtClean="0"/>
              <a:t>техногенних</a:t>
            </a:r>
            <a:r>
              <a:rPr lang="ru-RU" dirty="0" smtClean="0"/>
              <a:t> катастроф в </a:t>
            </a:r>
            <a:r>
              <a:rPr lang="ru-RU" dirty="0" err="1" smtClean="0"/>
              <a:t>людській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невдалого</a:t>
            </a:r>
            <a:r>
              <a:rPr lang="ru-RU" dirty="0" smtClean="0"/>
              <a:t> </a:t>
            </a:r>
            <a:r>
              <a:rPr lang="ru-RU" dirty="0" err="1" smtClean="0"/>
              <a:t>виробничого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r>
              <a:rPr lang="ru-RU" dirty="0" smtClean="0"/>
              <a:t> </a:t>
            </a:r>
            <a:r>
              <a:rPr lang="ru-RU" dirty="0" err="1" smtClean="0"/>
              <a:t>вибухнув</a:t>
            </a:r>
            <a:r>
              <a:rPr lang="ru-RU" dirty="0" smtClean="0"/>
              <a:t> 4-й </a:t>
            </a:r>
            <a:r>
              <a:rPr lang="ru-RU" dirty="0" err="1" smtClean="0"/>
              <a:t>енергоблок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АЕС.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268760"/>
            <a:ext cx="7315200" cy="367240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та </a:t>
            </a:r>
            <a:r>
              <a:rPr lang="ru-RU" dirty="0" err="1" smtClean="0"/>
              <a:t>союзні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спробували</a:t>
            </a:r>
            <a:r>
              <a:rPr lang="ru-RU" dirty="0" smtClean="0"/>
              <a:t> </a:t>
            </a:r>
            <a:r>
              <a:rPr lang="ru-RU" dirty="0" err="1" smtClean="0"/>
              <a:t>приховати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аварію</a:t>
            </a:r>
            <a:r>
              <a:rPr lang="ru-RU" dirty="0" smtClean="0"/>
              <a:t>, як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ховалася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практично </a:t>
            </a:r>
            <a:r>
              <a:rPr lang="ru-RU" dirty="0" err="1" smtClean="0"/>
              <a:t>всіх</a:t>
            </a:r>
            <a:r>
              <a:rPr lang="ru-RU" dirty="0" smtClean="0"/>
              <a:t> катастроф,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витік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зафіксована</a:t>
            </a:r>
            <a:r>
              <a:rPr lang="ru-RU" dirty="0" smtClean="0"/>
              <a:t> у </a:t>
            </a:r>
            <a:r>
              <a:rPr lang="ru-RU" dirty="0" err="1" smtClean="0"/>
              <a:t>Швеції</a:t>
            </a:r>
            <a:r>
              <a:rPr lang="ru-RU" dirty="0" smtClean="0"/>
              <a:t> та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Німеччині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80728"/>
            <a:ext cx="7315200" cy="532859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err="1" smtClean="0"/>
              <a:t>Приховувати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стало не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засобах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на початку </a:t>
            </a:r>
            <a:r>
              <a:rPr lang="ru-RU" dirty="0" err="1" smtClean="0"/>
              <a:t>травня</a:t>
            </a:r>
            <a:r>
              <a:rPr lang="ru-RU" dirty="0" smtClean="0"/>
              <a:t> стали </a:t>
            </a:r>
            <a:r>
              <a:rPr lang="ru-RU" dirty="0" err="1" smtClean="0"/>
              <a:t>з'являтися</a:t>
            </a:r>
            <a:r>
              <a:rPr lang="ru-RU" dirty="0" smtClean="0"/>
              <a:t> </a:t>
            </a:r>
            <a:r>
              <a:rPr lang="ru-RU" dirty="0" err="1" smtClean="0"/>
              <a:t>скупі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забруднених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проінформовано</a:t>
            </a:r>
            <a:r>
              <a:rPr lang="ru-RU" dirty="0" smtClean="0"/>
              <a:t> </a:t>
            </a:r>
            <a:r>
              <a:rPr lang="ru-RU" dirty="0" err="1" smtClean="0"/>
              <a:t>пізно</a:t>
            </a:r>
            <a:r>
              <a:rPr lang="ru-RU" dirty="0" smtClean="0"/>
              <a:t>, в </a:t>
            </a:r>
            <a:r>
              <a:rPr lang="ru-RU" dirty="0" err="1" smtClean="0"/>
              <a:t>Києві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зазнали</a:t>
            </a:r>
            <a:r>
              <a:rPr lang="ru-RU" dirty="0" smtClean="0"/>
              <a:t> </a:t>
            </a:r>
            <a:r>
              <a:rPr lang="ru-RU" dirty="0" err="1" smtClean="0"/>
              <a:t>радіоактивного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проведена </a:t>
            </a:r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 smtClean="0"/>
              <a:t>першотравнева</a:t>
            </a:r>
            <a:r>
              <a:rPr lang="ru-RU" dirty="0" smtClean="0"/>
              <a:t> </a:t>
            </a:r>
            <a:r>
              <a:rPr lang="ru-RU" dirty="0" err="1" smtClean="0"/>
              <a:t>демонстрація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cher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cher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cher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Актовый з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692696"/>
            <a:ext cx="7315200" cy="453650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err="1" smtClean="0"/>
              <a:t>Надалі</a:t>
            </a:r>
            <a:r>
              <a:rPr lang="ru-RU" sz="2800" dirty="0" smtClean="0"/>
              <a:t> у </a:t>
            </a:r>
            <a:r>
              <a:rPr lang="ru-RU" sz="2800" dirty="0" err="1" smtClean="0"/>
              <a:t>виступах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 акцент </a:t>
            </a:r>
            <a:r>
              <a:rPr lang="ru-RU" sz="2800" dirty="0" err="1" smtClean="0"/>
              <a:t>робився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необхідність</a:t>
            </a:r>
            <a:r>
              <a:rPr lang="ru-RU" sz="2800" dirty="0" smtClean="0"/>
              <a:t> "не </a:t>
            </a:r>
            <a:r>
              <a:rPr lang="ru-RU" sz="2800" dirty="0" err="1" smtClean="0"/>
              <a:t>допустити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паніки</a:t>
            </a:r>
            <a:r>
              <a:rPr lang="ru-RU" sz="2800" dirty="0" smtClean="0"/>
              <a:t> ''. </a:t>
            </a:r>
            <a:r>
              <a:rPr lang="ru-RU" sz="2800" dirty="0" err="1" smtClean="0"/>
              <a:t>Чорнобильська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аварія</a:t>
            </a:r>
            <a:r>
              <a:rPr lang="ru-RU" sz="2800" dirty="0" smtClean="0"/>
              <a:t> мала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прямі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наслідки</a:t>
            </a:r>
            <a:r>
              <a:rPr lang="ru-RU" sz="2800" dirty="0" smtClean="0"/>
              <a:t>, а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непрямі</a:t>
            </a:r>
            <a:r>
              <a:rPr lang="ru-RU" sz="2800" dirty="0" smtClean="0"/>
              <a:t>: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наочно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переконалося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байдужості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здоров'я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простих</a:t>
            </a:r>
            <a:r>
              <a:rPr lang="ru-RU" sz="2800" dirty="0" smtClean="0"/>
              <a:t> людей, а новому </a:t>
            </a:r>
            <a:r>
              <a:rPr lang="ru-RU" sz="2800" dirty="0" err="1" smtClean="0"/>
              <a:t>радянському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керівництву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чолі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Горбачовим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довелося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зрозуміти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 </a:t>
            </a:r>
            <a:r>
              <a:rPr lang="ru-RU" sz="2800" dirty="0" err="1" smtClean="0"/>
              <a:t>нових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, </a:t>
            </a:r>
            <a:r>
              <a:rPr lang="ru-RU" sz="2800" dirty="0" err="1" smtClean="0"/>
              <a:t>колишня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закритість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неможливою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Вид на АЭ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Вид на парк аттракци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her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0"/>
            <a:ext cx="10260013" cy="68643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Заброшен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Зараже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Кабин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Карус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Корид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10"/>
            <a:ext cx="4644008" cy="6845690"/>
          </a:xfrm>
          <a:prstGeom prst="rect">
            <a:avLst/>
          </a:prstGeom>
          <a:noFill/>
        </p:spPr>
      </p:pic>
      <p:pic>
        <p:nvPicPr>
          <p:cNvPr id="5" name="Picture 4" descr="Пор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Куда нас привел Лен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6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Маш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О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Противогаз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То самое мес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5661025"/>
            <a:ext cx="8280401" cy="11969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</a:t>
            </a:r>
            <a:r>
              <a:rPr lang="ru-RU" dirty="0" err="1" smtClean="0"/>
              <a:t>Чорнобиль</a:t>
            </a:r>
            <a:r>
              <a:rPr lang="ru-RU" dirty="0"/>
              <a:t>, </a:t>
            </a:r>
            <a:r>
              <a:rPr lang="ru-RU" dirty="0" err="1" smtClean="0"/>
              <a:t>місто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/>
              <a:t>1941 </a:t>
            </a:r>
            <a:r>
              <a:rPr lang="ru-RU" dirty="0" smtClean="0"/>
              <a:t>року) в </a:t>
            </a:r>
            <a:r>
              <a:rPr lang="en-US" dirty="0" smtClean="0"/>
              <a:t> 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Київска</a:t>
            </a:r>
            <a:r>
              <a:rPr lang="ru-RU" dirty="0" smtClean="0"/>
              <a:t> </a:t>
            </a:r>
            <a:r>
              <a:rPr lang="ru-RU" dirty="0"/>
              <a:t>область.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ХОЯ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8" y="0"/>
            <a:ext cx="9152134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4" name="Picture 4" descr="Верто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ЧОРНОБИЛЬ-МЕРТВЕ МІСТО</a:t>
            </a:r>
            <a:endParaRPr lang="ru-RU" b="1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0" name="Picture 4" descr="Дневник учительни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ripyat_1986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55024" y="4969024"/>
            <a:ext cx="1888976" cy="188897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3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1618" grpId="0"/>
      <p:bldP spid="1116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2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ЗАВТРА НЕ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НАСТУПИТЬ…</a:t>
            </a:r>
            <a:endParaRPr lang="ru-RU" b="1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893050"/>
            <a:ext cx="8229600" cy="45259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2" name="Picture 4" descr="Кук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4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516563"/>
            <a:ext cx="8229600" cy="134143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</a:t>
            </a:r>
            <a:r>
              <a:rPr lang="uk-UA" dirty="0" smtClean="0"/>
              <a:t>Розміщений на ріці Прип'ять, що впадає у Київське водосховище.</a:t>
            </a:r>
            <a:r>
              <a:rPr lang="ru-RU" dirty="0" smtClean="0"/>
              <a:t> </a:t>
            </a:r>
            <a:r>
              <a:rPr lang="en-US" dirty="0" smtClean="0"/>
              <a:t>                                                                      </a:t>
            </a:r>
            <a:endParaRPr lang="ru-RU" dirty="0"/>
          </a:p>
        </p:txBody>
      </p:sp>
      <p:pic>
        <p:nvPicPr>
          <p:cNvPr id="6148" name="Picture 4" descr="Припя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4688"/>
            <a:ext cx="9144000" cy="61912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5825" y="0"/>
            <a:ext cx="1908175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В связи с аварией (апрель 1986) на Чернобыльской АЭС(в 18 км от Чернобыля, в городе Припять) население было эвакуировано.</a:t>
            </a:r>
          </a:p>
        </p:txBody>
      </p:sp>
      <p:pic>
        <p:nvPicPr>
          <p:cNvPr id="7173" name="Picture 5" descr="cher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276872"/>
            <a:ext cx="7315200" cy="214272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У </a:t>
            </a:r>
            <a:r>
              <a:rPr lang="ru-RU" dirty="0" err="1" smtClean="0"/>
              <a:t>зв</a:t>
            </a:r>
            <a:r>
              <a:rPr lang="uk-UA" dirty="0" smtClean="0"/>
              <a:t>'</a:t>
            </a:r>
            <a:r>
              <a:rPr lang="ru-RU" dirty="0" err="1" smtClean="0"/>
              <a:t>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аварією</a:t>
            </a:r>
            <a:r>
              <a:rPr lang="ru-RU" dirty="0" smtClean="0"/>
              <a:t> (</a:t>
            </a:r>
            <a:r>
              <a:rPr lang="ru-RU" dirty="0" err="1" smtClean="0"/>
              <a:t>квітень</a:t>
            </a:r>
            <a:r>
              <a:rPr lang="ru-RU" dirty="0" smtClean="0"/>
              <a:t> 1986 </a:t>
            </a:r>
            <a:r>
              <a:rPr lang="ru-RU" dirty="0" err="1" smtClean="0"/>
              <a:t>рік</a:t>
            </a:r>
            <a:r>
              <a:rPr lang="ru-RU" dirty="0" smtClean="0"/>
              <a:t>) на </a:t>
            </a:r>
            <a:r>
              <a:rPr lang="ru-RU" dirty="0" err="1" smtClean="0"/>
              <a:t>Чорнобильській</a:t>
            </a:r>
            <a:r>
              <a:rPr lang="ru-RU" dirty="0" smtClean="0"/>
              <a:t> АЕС (у 18 км. </a:t>
            </a:r>
            <a:r>
              <a:rPr lang="ru-RU" dirty="0" err="1"/>
              <a:t>в</a:t>
            </a:r>
            <a:r>
              <a:rPr lang="ru-RU" dirty="0" err="1" smtClean="0"/>
              <a:t>ід</a:t>
            </a:r>
            <a:r>
              <a:rPr lang="ru-RU" dirty="0" smtClean="0"/>
              <a:t> </a:t>
            </a:r>
            <a:r>
              <a:rPr lang="ru-RU" dirty="0" err="1" smtClean="0"/>
              <a:t>Чорнобиля</a:t>
            </a:r>
            <a:r>
              <a:rPr lang="ru-RU" dirty="0" smtClean="0"/>
              <a:t>,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Прип</a:t>
            </a:r>
            <a:r>
              <a:rPr lang="uk-UA" dirty="0" smtClean="0"/>
              <a:t>'</a:t>
            </a:r>
            <a:r>
              <a:rPr lang="ru-RU" dirty="0" smtClean="0"/>
              <a:t>ять) </a:t>
            </a:r>
            <a:r>
              <a:rPr lang="ru-RU" dirty="0" err="1" smtClean="0"/>
              <a:t>поселення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евакуйоване</a:t>
            </a:r>
            <a:r>
              <a:rPr lang="ru-RU" dirty="0" smtClean="0"/>
              <a:t>.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</a:t>
            </a:r>
            <a:r>
              <a:rPr lang="ru-RU" dirty="0" err="1" smtClean="0"/>
              <a:t>Чорнобильська</a:t>
            </a:r>
            <a:r>
              <a:rPr lang="ru-RU" dirty="0" smtClean="0"/>
              <a:t> АЕС, на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Київська</a:t>
            </a:r>
            <a:r>
              <a:rPr lang="ru-RU" dirty="0" smtClean="0"/>
              <a:t> обл. </a:t>
            </a:r>
            <a:r>
              <a:rPr lang="ru-RU" dirty="0" err="1" smtClean="0"/>
              <a:t>Потужність</a:t>
            </a:r>
            <a:r>
              <a:rPr lang="ru-RU" dirty="0" smtClean="0"/>
              <a:t> 3000МВт (3 </a:t>
            </a:r>
            <a:r>
              <a:rPr lang="ru-RU" dirty="0" err="1" smtClean="0"/>
              <a:t>енергоблоки</a:t>
            </a:r>
            <a:r>
              <a:rPr lang="ru-RU" dirty="0" smtClean="0"/>
              <a:t> по 1000Мвт). 1-й блок введений в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1978. У </a:t>
            </a:r>
            <a:r>
              <a:rPr lang="ru-RU" dirty="0" err="1" smtClean="0"/>
              <a:t>квітні</a:t>
            </a:r>
            <a:r>
              <a:rPr lang="ru-RU" dirty="0" smtClean="0"/>
              <a:t> 1986 на 4-му </a:t>
            </a:r>
            <a:r>
              <a:rPr lang="ru-RU" dirty="0" err="1" smtClean="0"/>
              <a:t>енергоблоці</a:t>
            </a:r>
            <a:r>
              <a:rPr lang="ru-RU" dirty="0" smtClean="0"/>
              <a:t> </a:t>
            </a:r>
            <a:r>
              <a:rPr lang="ru-RU" dirty="0" err="1" smtClean="0"/>
              <a:t>сталася</a:t>
            </a:r>
            <a:r>
              <a:rPr lang="ru-RU" dirty="0" smtClean="0"/>
              <a:t> </a:t>
            </a:r>
            <a:r>
              <a:rPr lang="ru-RU" dirty="0" err="1" smtClean="0"/>
              <a:t>аварія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Білорусі</a:t>
            </a:r>
            <a:r>
              <a:rPr lang="ru-RU" dirty="0" smtClean="0"/>
              <a:t>, </a:t>
            </a:r>
            <a:r>
              <a:rPr lang="ru-RU" dirty="0" err="1" smtClean="0"/>
              <a:t>Брянській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Калузькій</a:t>
            </a:r>
            <a:r>
              <a:rPr lang="ru-RU" dirty="0" smtClean="0"/>
              <a:t> обл.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 </a:t>
            </a:r>
            <a:r>
              <a:rPr lang="ru-RU" dirty="0" err="1" smtClean="0"/>
              <a:t>зазнала</a:t>
            </a:r>
            <a:r>
              <a:rPr lang="ru-RU" dirty="0" smtClean="0"/>
              <a:t> </a:t>
            </a:r>
            <a:r>
              <a:rPr lang="ru-RU" dirty="0" err="1" smtClean="0"/>
              <a:t>радіоактивного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.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проживало в 30-кілометровій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АЕС,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евакуйовано</a:t>
            </a:r>
            <a:r>
              <a:rPr lang="ru-RU" dirty="0" smtClean="0"/>
              <a:t>. До ноябрю1986 </a:t>
            </a:r>
            <a:r>
              <a:rPr lang="ru-RU" dirty="0" err="1" smtClean="0"/>
              <a:t>аварійний</a:t>
            </a:r>
            <a:r>
              <a:rPr lang="ru-RU" dirty="0" smtClean="0"/>
              <a:t> блок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ізольований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05117"/>
      </a:lt2>
      <a:accent1>
        <a:srgbClr val="36860B"/>
      </a:accent1>
      <a:accent2>
        <a:srgbClr val="4EC10A"/>
      </a:accent2>
      <a:accent3>
        <a:srgbClr val="FFFFFF"/>
      </a:accent3>
      <a:accent4>
        <a:srgbClr val="DADADA"/>
      </a:accent4>
      <a:accent5>
        <a:srgbClr val="AEC3AA"/>
      </a:accent5>
      <a:accent6>
        <a:srgbClr val="46AF08"/>
      </a:accent6>
      <a:hlink>
        <a:srgbClr val="CFE50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31</TotalTime>
  <Words>563</Words>
  <Application>Microsoft Office PowerPoint</Application>
  <PresentationFormat>Экран (4:3)</PresentationFormat>
  <Paragraphs>69</Paragraphs>
  <Slides>45</Slides>
  <Notes>45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Microsoft Sans Serif</vt:lpstr>
      <vt:lpstr>Verdana</vt:lpstr>
      <vt:lpstr>굴림</vt:lpstr>
      <vt:lpstr>Times New Roman</vt:lpstr>
      <vt:lpstr>powerpoint-template</vt:lpstr>
      <vt:lpstr>Музей Чорнобиля</vt:lpstr>
      <vt:lpstr>Сумні результати господарської діяльності людини. «Чорнобиль-мертве місто».  «Чернобыль– мёртвый город»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ЧОРНОБИЛЬ-МЕРТВЕ МІСТО</vt:lpstr>
      <vt:lpstr>Слайд 43</vt:lpstr>
      <vt:lpstr>ЗАВТРА НЕ НАСТУПИТЬ…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Чорнобиля</dc:title>
  <dc:creator>BOSS-1</dc:creator>
  <cp:lastModifiedBy>BOSS-1</cp:lastModifiedBy>
  <cp:revision>4</cp:revision>
  <dcterms:created xsi:type="dcterms:W3CDTF">2014-12-02T18:17:40Z</dcterms:created>
  <dcterms:modified xsi:type="dcterms:W3CDTF">2014-12-02T18:48:46Z</dcterms:modified>
</cp:coreProperties>
</file>