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371600"/>
            <a:ext cx="8229600" cy="2895600"/>
          </a:xfrm>
        </p:spPr>
        <p:txBody>
          <a:bodyPr>
            <a:normAutofit/>
          </a:bodyPr>
          <a:lstStyle/>
          <a:p>
            <a:r>
              <a:rPr lang="ru-RU" sz="6600" dirty="0" smtClean="0"/>
              <a:t>Леон</a:t>
            </a:r>
            <a:r>
              <a:rPr lang="uk-UA" sz="6600" dirty="0" smtClean="0"/>
              <a:t>ід Биков</a:t>
            </a:r>
            <a:endParaRPr lang="ru-RU" sz="6600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838200"/>
            <a:ext cx="6400800" cy="1752600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>
                <a:solidFill>
                  <a:srgbClr val="FFC000"/>
                </a:solidFill>
              </a:rPr>
              <a:t>Леонід Федорович Биков – український актор, режисер і сценарист, заслужений артист РРФСР (1965), народний артист УРСР (1974).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Рисунок 4" descr="7boGMLpIqo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2514600"/>
            <a:ext cx="5638800" cy="4038600"/>
          </a:xfrm>
          <a:prstGeom prst="rect">
            <a:avLst/>
          </a:prstGeom>
        </p:spPr>
      </p:pic>
    </p:spTree>
  </p:cSld>
  <p:clrMapOvr>
    <a:masterClrMapping/>
  </p:clrMapOvr>
  <p:transition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42560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Леонід Биков — лауреат Всесоюзного кінофестивалю в номінації «Перші премії за художні фільми» у 1974 року…..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Рисунок 3" descr="vpq_jhYrsn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2514600"/>
            <a:ext cx="3213100" cy="4267200"/>
          </a:xfrm>
          <a:prstGeom prst="rect">
            <a:avLst/>
          </a:prstGeom>
        </p:spPr>
      </p:pic>
      <p:pic>
        <p:nvPicPr>
          <p:cNvPr id="5" name="Рисунок 4" descr="yBuAqNMZBW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2514600"/>
            <a:ext cx="4724400" cy="42672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943600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C000"/>
                </a:solidFill>
              </a:rPr>
              <a:t>У 1929 році батьки переїхали до Краматорська, де Биков закінчив середню школу № 6, там він уперше вийшов на сцену місцевого будинку культури імені Леніна. 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Рисунок 3" descr="Jls0Rj70S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8600" y="2743200"/>
            <a:ext cx="4572000" cy="3493008"/>
          </a:xfrm>
          <a:prstGeom prst="rect">
            <a:avLst/>
          </a:prstGeom>
        </p:spPr>
      </p:pic>
      <p:pic>
        <p:nvPicPr>
          <p:cNvPr id="5" name="Рисунок 4" descr="9bXvOnnDTI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743200"/>
            <a:ext cx="3276600" cy="35052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762000"/>
            <a:ext cx="8229600" cy="4709160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У театральний інститут у Києві його не було прийнято, але Биков вступив і закінчив акторський факультет Харківського театрального інституту (1951). </a:t>
            </a:r>
          </a:p>
          <a:p>
            <a:endParaRPr lang="ru-RU" dirty="0" smtClean="0">
              <a:solidFill>
                <a:srgbClr val="FFC000"/>
              </a:solidFill>
            </a:endParaRPr>
          </a:p>
          <a:p>
            <a:r>
              <a:rPr lang="ru-RU" dirty="0" smtClean="0">
                <a:solidFill>
                  <a:srgbClr val="FFC000"/>
                </a:solidFill>
              </a:rPr>
              <a:t>У 1951–1960 роках — 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	актор Харківського 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	державного академічного 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	театру імені Т. Шевченка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QE4ncWkZZE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2057400"/>
            <a:ext cx="3867150" cy="4572000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4709160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У кіно свою першу роль він зіграв у 1952 році в фільмі «Доля Марини». 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Рисунок 4" descr="-fr3i5RRvk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8600" y="2133600"/>
            <a:ext cx="4724400" cy="3987800"/>
          </a:xfrm>
          <a:prstGeom prst="rect">
            <a:avLst/>
          </a:prstGeom>
        </p:spPr>
      </p:pic>
      <p:pic>
        <p:nvPicPr>
          <p:cNvPr id="6" name="Рисунок 5" descr="AshaxxxE9m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2133600"/>
            <a:ext cx="3505200" cy="3962400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4709160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У числі найліпших ролей Леоніда Бикова в кіно можна назвати Богатирьова («Дорога моя людина», 1958), Акішина(«Добровольці», 1958), Альошки («Альошкова любов», 1960), Гаркуші («На семи вітрах», 1962).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Рисунок 4" descr="fM88DbHGu9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2667000"/>
            <a:ext cx="7958328" cy="4038600"/>
          </a:xfrm>
          <a:prstGeom prst="rect">
            <a:avLst/>
          </a:prstGeom>
        </p:spPr>
      </p:pic>
    </p:spTree>
  </p:cSld>
  <p:clrMapOvr>
    <a:masterClrMapping/>
  </p:clrMapOvr>
  <p:transition>
    <p:diamond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709160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Трагічно загинув у автомобільній катастрофі на трасі «Мінськ-Київ» 11 квітня 1979 року.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Рисунок 5" descr="EalsNpReh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765300"/>
            <a:ext cx="7670800" cy="4940300"/>
          </a:xfrm>
          <a:prstGeom prst="rect">
            <a:avLst/>
          </a:prstGeom>
        </p:spPr>
      </p:pic>
    </p:spTree>
  </p:cSld>
  <p:clrMapOvr>
    <a:masterClrMapping/>
  </p:clrMapOvr>
  <p:transition>
    <p:cover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709160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На момент смерті Бикову було всього 50 років. Похований Леонід Федорович Биков на Байковому кладовищі в Києві (ділянка № 33).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Рисунок 3" descr="FB1apJXJYR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8200" y="2057400"/>
            <a:ext cx="4267200" cy="4572000"/>
          </a:xfrm>
          <a:prstGeom prst="rect">
            <a:avLst/>
          </a:prstGeom>
        </p:spPr>
      </p:pic>
      <p:pic>
        <p:nvPicPr>
          <p:cNvPr id="5" name="Рисунок 4" descr="ka4fO70D8y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2057400"/>
            <a:ext cx="3962400" cy="4572000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</TotalTime>
  <Words>165</Words>
  <Application>Microsoft Office PowerPoint</Application>
  <PresentationFormat>Экран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Леонід Биков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Леонід Биков</dc:title>
  <cp:lastModifiedBy>Lera</cp:lastModifiedBy>
  <cp:revision>11</cp:revision>
  <dcterms:modified xsi:type="dcterms:W3CDTF">2013-04-23T19:03:08Z</dcterms:modified>
</cp:coreProperties>
</file>