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5" r:id="rId18"/>
    <p:sldId id="276" r:id="rId19"/>
    <p:sldId id="274" r:id="rId20"/>
    <p:sldId id="278" r:id="rId21"/>
    <p:sldId id="280" r:id="rId22"/>
    <p:sldId id="28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3011" autoAdjust="0"/>
  </p:normalViewPr>
  <p:slideViewPr>
    <p:cSldViewPr>
      <p:cViewPr>
        <p:scale>
          <a:sx n="53" d="100"/>
          <a:sy n="53" d="100"/>
        </p:scale>
        <p:origin x="-205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Діаграма результатів анкетування "Чи є у тебе ідеал?" серед вихованців гуртку "Сувенірний калейдоскоп",%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9927647422880677"/>
          <c:y val="0.25552779086907301"/>
          <c:w val="0.38761762170797764"/>
          <c:h val="0.522008884254013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1"/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4060095556748215"/>
          <c:y val="0.87587273255989051"/>
          <c:w val="0.18419840921423924"/>
          <c:h val="6.5547344249801964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Діаграма результатів анкетування "Чи є у тебе ідеал?" серед вихованців гуртку </a:t>
            </a:r>
          </a:p>
          <a:p>
            <a:pPr>
              <a:defRPr/>
            </a:pPr>
            <a:r>
              <a:rPr lang="ru-RU"/>
              <a:t>"Основи журналістики", %</a:t>
            </a:r>
          </a:p>
        </c:rich>
      </c:tx>
      <c:layout>
        <c:manualLayout>
          <c:xMode val="edge"/>
          <c:yMode val="edge"/>
          <c:x val="0.11641786964129457"/>
          <c:y val="1.73160173160173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910298649089007"/>
          <c:y val="0.27297446865127883"/>
          <c:w val="0.38622033806431205"/>
          <c:h val="0.523628364091403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0688211378325E-2"/>
          <c:y val="0.23801764362787994"/>
          <c:w val="0.55792357631014977"/>
          <c:h val="0.627668416447944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Батьки</c:v>
                </c:pt>
                <c:pt idx="1">
                  <c:v>Знаменитості</c:v>
                </c:pt>
                <c:pt idx="2">
                  <c:v>Мультиплікаційні герої</c:v>
                </c:pt>
                <c:pt idx="3">
                  <c:v>Комп'ютерні герої</c:v>
                </c:pt>
                <c:pt idx="4">
                  <c:v>Літературні герої</c:v>
                </c:pt>
                <c:pt idx="5">
                  <c:v>Вчителі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24</c:v>
                </c:pt>
                <c:pt idx="2">
                  <c:v>18</c:v>
                </c:pt>
                <c:pt idx="3">
                  <c:v>16</c:v>
                </c:pt>
                <c:pt idx="4">
                  <c:v>9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595115111472035"/>
          <c:y val="0.16843041659220426"/>
          <c:w val="0.33768561404837882"/>
          <c:h val="0.83156958340779619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Діаграма</a:t>
            </a:r>
            <a:r>
              <a:rPr lang="uk-UA" baseline="0" dirty="0" smtClean="0"/>
              <a:t> результатів опитування </a:t>
            </a:r>
            <a:r>
              <a:rPr lang="uk-UA" baseline="0" dirty="0" err="1" smtClean="0"/>
              <a:t>“Кого</a:t>
            </a:r>
            <a:r>
              <a:rPr lang="uk-UA" baseline="0" dirty="0" smtClean="0"/>
              <a:t> ти вважаєш ідеалом?” серед вихованців гуртку “ Основи </a:t>
            </a:r>
            <a:r>
              <a:rPr lang="uk-UA" baseline="0" dirty="0" err="1" smtClean="0"/>
              <a:t>журналістики”</a:t>
            </a:r>
            <a:r>
              <a:rPr lang="uk-UA" baseline="0" dirty="0" smtClean="0"/>
              <a:t> 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5606882113783222E-2"/>
          <c:y val="0.23801764362787994"/>
          <c:w val="0.55792357631015022"/>
          <c:h val="0.627668416447945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Знаменитості</c:v>
                </c:pt>
                <c:pt idx="1">
                  <c:v>Друзі</c:v>
                </c:pt>
                <c:pt idx="2">
                  <c:v>Комп'ютерні герої</c:v>
                </c:pt>
                <c:pt idx="3">
                  <c:v>Літературні герої</c:v>
                </c:pt>
                <c:pt idx="4">
                  <c:v>Батьки </c:v>
                </c:pt>
                <c:pt idx="5">
                  <c:v>Вчителі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</c:v>
                </c:pt>
                <c:pt idx="1">
                  <c:v>28</c:v>
                </c:pt>
                <c:pt idx="2">
                  <c:v>14</c:v>
                </c:pt>
                <c:pt idx="3">
                  <c:v>8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59511511147209"/>
          <c:y val="0.16843041659220437"/>
          <c:w val="0.33768561404837882"/>
          <c:h val="0.83156958340779619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Порівняльні результати опитування "Кого ти вважаєш ідеалом?"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0633358539612"/>
          <c:y val="0.21345182477976798"/>
          <c:w val="0.89759366641460392"/>
          <c:h val="0.514094204147775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вихованці гуртку "Сувенірний калейдоскоп"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Знаменитості</c:v>
                </c:pt>
                <c:pt idx="1">
                  <c:v>Батьки</c:v>
                </c:pt>
                <c:pt idx="2">
                  <c:v>Комп'ютерні герої</c:v>
                </c:pt>
                <c:pt idx="3">
                  <c:v>Літературні</c:v>
                </c:pt>
                <c:pt idx="4">
                  <c:v>Вчителі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</c:v>
                </c:pt>
                <c:pt idx="1">
                  <c:v>27</c:v>
                </c:pt>
                <c:pt idx="2">
                  <c:v>16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вихованці гуртку "Основи журналістики"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Знаменитості</c:v>
                </c:pt>
                <c:pt idx="1">
                  <c:v>Батьки</c:v>
                </c:pt>
                <c:pt idx="2">
                  <c:v>Комп'ютерні герої</c:v>
                </c:pt>
                <c:pt idx="3">
                  <c:v>Літературні</c:v>
                </c:pt>
                <c:pt idx="4">
                  <c:v>Вчителі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</c:v>
                </c:pt>
                <c:pt idx="1">
                  <c:v>4</c:v>
                </c:pt>
                <c:pt idx="2">
                  <c:v>14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590592"/>
        <c:axId val="170592128"/>
        <c:axId val="0"/>
      </c:bar3DChart>
      <c:catAx>
        <c:axId val="170590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Calibri Light" pitchFamily="34" charset="0"/>
                <a:ea typeface="Batang" pitchFamily="18" charset="-127"/>
                <a:cs typeface="Times New Roman" pitchFamily="18" charset="0"/>
              </a:defRPr>
            </a:pPr>
            <a:endParaRPr lang="ru-RU"/>
          </a:p>
        </c:txPr>
        <c:crossAx val="170592128"/>
        <c:crosses val="autoZero"/>
        <c:auto val="1"/>
        <c:lblAlgn val="ctr"/>
        <c:lblOffset val="100"/>
        <c:noMultiLvlLbl val="0"/>
      </c:catAx>
      <c:valAx>
        <c:axId val="17059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0590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BCD82-EA7C-43A4-BBAA-6C5A1249B8A4}" type="doc">
      <dgm:prSet loTypeId="urn:microsoft.com/office/officeart/2005/8/layout/radial4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EF6EC1B-CB5F-4A2B-8907-A443DB15D727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Процес виховання</a:t>
          </a:r>
          <a:endParaRPr lang="ru-RU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CBE5DC-0EF1-4787-BF47-3F7B92BCC37C}" type="parTrans" cxnId="{93922556-5C02-4EFA-BF2A-5DA24F3F49B8}">
      <dgm:prSet/>
      <dgm:spPr/>
      <dgm:t>
        <a:bodyPr/>
        <a:lstStyle/>
        <a:p>
          <a:endParaRPr lang="ru-RU"/>
        </a:p>
      </dgm:t>
    </dgm:pt>
    <dgm:pt modelId="{3943E84F-69BE-4A43-B5DD-CC9208C1467C}" type="sibTrans" cxnId="{93922556-5C02-4EFA-BF2A-5DA24F3F49B8}">
      <dgm:prSet/>
      <dgm:spPr/>
      <dgm:t>
        <a:bodyPr/>
        <a:lstStyle/>
        <a:p>
          <a:endParaRPr lang="ru-RU"/>
        </a:p>
      </dgm:t>
    </dgm:pt>
    <dgm:pt modelId="{B1D3F317-3804-46DB-A113-984BC8A1AE41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</a:rPr>
            <a:t>Об'єктивні чинники </a:t>
          </a:r>
        </a:p>
        <a:p>
          <a:r>
            <a:rPr lang="uk-UA" sz="2400" dirty="0" smtClean="0">
              <a:solidFill>
                <a:srgbClr val="002060"/>
              </a:solidFill>
            </a:rPr>
            <a:t> </a:t>
          </a:r>
          <a:r>
            <a:rPr lang="uk-UA" sz="1400" dirty="0" smtClean="0">
              <a:solidFill>
                <a:srgbClr val="002060"/>
              </a:solidFill>
            </a:rPr>
            <a:t>(освітній, економічний, екологічний та культурний стан країни)</a:t>
          </a:r>
          <a:endParaRPr lang="ru-RU" sz="1400" dirty="0">
            <a:solidFill>
              <a:srgbClr val="002060"/>
            </a:solidFill>
          </a:endParaRPr>
        </a:p>
      </dgm:t>
    </dgm:pt>
    <dgm:pt modelId="{3E3C15F9-527F-4090-8941-D511AF8066EB}" type="parTrans" cxnId="{3C6DC297-A5CA-45F5-B50E-15CA924DF5E8}">
      <dgm:prSet/>
      <dgm:spPr/>
      <dgm:t>
        <a:bodyPr/>
        <a:lstStyle/>
        <a:p>
          <a:endParaRPr lang="ru-RU"/>
        </a:p>
      </dgm:t>
    </dgm:pt>
    <dgm:pt modelId="{C70646B1-BD5E-40E4-B3B1-CFC64FF40DA5}" type="sibTrans" cxnId="{3C6DC297-A5CA-45F5-B50E-15CA924DF5E8}">
      <dgm:prSet/>
      <dgm:spPr/>
      <dgm:t>
        <a:bodyPr/>
        <a:lstStyle/>
        <a:p>
          <a:endParaRPr lang="ru-RU"/>
        </a:p>
      </dgm:t>
    </dgm:pt>
    <dgm:pt modelId="{9834804B-1BCB-4398-8FA4-08A05EEFBC4D}">
      <dgm:prSet phldrT="[Текст]"/>
      <dgm:spPr/>
      <dgm:t>
        <a:bodyPr/>
        <a:lstStyle/>
        <a:p>
          <a:endParaRPr lang="ru-RU" dirty="0"/>
        </a:p>
      </dgm:t>
    </dgm:pt>
    <dgm:pt modelId="{D185E73A-DADC-44C0-93D0-9CF86042EDFE}" type="parTrans" cxnId="{9B868DFD-B426-49F3-A30A-FDC4E28DD301}">
      <dgm:prSet/>
      <dgm:spPr/>
      <dgm:t>
        <a:bodyPr/>
        <a:lstStyle/>
        <a:p>
          <a:endParaRPr lang="ru-RU"/>
        </a:p>
      </dgm:t>
    </dgm:pt>
    <dgm:pt modelId="{C8E4BF87-8A90-40C9-BCB6-451CCC86DE40}" type="sibTrans" cxnId="{9B868DFD-B426-49F3-A30A-FDC4E28DD301}">
      <dgm:prSet/>
      <dgm:spPr/>
      <dgm:t>
        <a:bodyPr/>
        <a:lstStyle/>
        <a:p>
          <a:endParaRPr lang="ru-RU"/>
        </a:p>
      </dgm:t>
    </dgm:pt>
    <dgm:pt modelId="{658DD972-9085-4766-B90E-1479ED8D0F2E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002060"/>
              </a:solidFill>
            </a:rPr>
            <a:t>Суб'єктивні чинники</a:t>
          </a:r>
        </a:p>
        <a:p>
          <a:r>
            <a:rPr lang="uk-UA" sz="2400" b="1" dirty="0" smtClean="0">
              <a:solidFill>
                <a:srgbClr val="002060"/>
              </a:solidFill>
            </a:rPr>
            <a:t> </a:t>
          </a:r>
          <a:r>
            <a:rPr lang="uk-UA" sz="1400" dirty="0" smtClean="0">
              <a:solidFill>
                <a:srgbClr val="002060"/>
              </a:solidFill>
            </a:rPr>
            <a:t>(діяльність навчальних закладів, сім</a:t>
          </a:r>
          <a:r>
            <a:rPr lang="en-US" sz="1400" dirty="0" smtClean="0">
              <a:solidFill>
                <a:srgbClr val="002060"/>
              </a:solidFill>
            </a:rPr>
            <a:t>’</a:t>
          </a:r>
          <a:r>
            <a:rPr lang="uk-UA" sz="1400" dirty="0" smtClean="0">
              <a:solidFill>
                <a:srgbClr val="002060"/>
              </a:solidFill>
            </a:rPr>
            <a:t>ї,  ЗМІ, церкви) </a:t>
          </a:r>
          <a:endParaRPr lang="ru-RU" sz="1400" dirty="0">
            <a:solidFill>
              <a:srgbClr val="002060"/>
            </a:solidFill>
          </a:endParaRPr>
        </a:p>
      </dgm:t>
    </dgm:pt>
    <dgm:pt modelId="{206C18DB-03A4-4FE0-95EE-58F814CE9761}" type="sibTrans" cxnId="{DC2C9CBB-D0F7-45C9-902C-81EFE3100439}">
      <dgm:prSet/>
      <dgm:spPr/>
      <dgm:t>
        <a:bodyPr/>
        <a:lstStyle/>
        <a:p>
          <a:endParaRPr lang="ru-RU"/>
        </a:p>
      </dgm:t>
    </dgm:pt>
    <dgm:pt modelId="{CB57443C-7714-4894-9328-6C889EAB42BB}" type="parTrans" cxnId="{DC2C9CBB-D0F7-45C9-902C-81EFE3100439}">
      <dgm:prSet/>
      <dgm:spPr/>
      <dgm:t>
        <a:bodyPr/>
        <a:lstStyle/>
        <a:p>
          <a:endParaRPr lang="ru-RU"/>
        </a:p>
      </dgm:t>
    </dgm:pt>
    <dgm:pt modelId="{C5E2502E-CBC8-447D-BA17-6EC6F646E06E}" type="pres">
      <dgm:prSet presAssocID="{9A1BCD82-EA7C-43A4-BBAA-6C5A1249B8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257B23-044E-4212-9AF7-C601623BD80E}" type="pres">
      <dgm:prSet presAssocID="{6EF6EC1B-CB5F-4A2B-8907-A443DB15D727}" presName="centerShape" presStyleLbl="node0" presStyleIdx="0" presStyleCnt="1" custScaleX="143839" custScaleY="134590" custLinFactNeighborX="265" custLinFactNeighborY="8183"/>
      <dgm:spPr/>
      <dgm:t>
        <a:bodyPr/>
        <a:lstStyle/>
        <a:p>
          <a:endParaRPr lang="ru-RU"/>
        </a:p>
      </dgm:t>
    </dgm:pt>
    <dgm:pt modelId="{898CE015-36E3-4DDD-AA47-7E10968E82C9}" type="pres">
      <dgm:prSet presAssocID="{3E3C15F9-527F-4090-8941-D511AF8066EB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41A80526-D333-4732-96B0-15D809CBDAE2}" type="pres">
      <dgm:prSet presAssocID="{B1D3F317-3804-46DB-A113-984BC8A1AE41}" presName="node" presStyleLbl="node1" presStyleIdx="0" presStyleCnt="2" custScaleX="123564" custRadScaleRad="109930" custRadScaleInc="7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C7B4C-1C00-4028-89BC-6F89D1BE9429}" type="pres">
      <dgm:prSet presAssocID="{CB57443C-7714-4894-9328-6C889EAB42BB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9971E0B6-2FB1-4A76-85A8-355744966534}" type="pres">
      <dgm:prSet presAssocID="{658DD972-9085-4766-B90E-1479ED8D0F2E}" presName="node" presStyleLbl="node1" presStyleIdx="1" presStyleCnt="2" custScaleX="127529" custRadScaleRad="116423" custRadScaleInc="-4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E3DE92-BB4D-4599-A4F3-451C270BA007}" type="presOf" srcId="{658DD972-9085-4766-B90E-1479ED8D0F2E}" destId="{9971E0B6-2FB1-4A76-85A8-355744966534}" srcOrd="0" destOrd="0" presId="urn:microsoft.com/office/officeart/2005/8/layout/radial4"/>
    <dgm:cxn modelId="{3C6DC297-A5CA-45F5-B50E-15CA924DF5E8}" srcId="{6EF6EC1B-CB5F-4A2B-8907-A443DB15D727}" destId="{B1D3F317-3804-46DB-A113-984BC8A1AE41}" srcOrd="0" destOrd="0" parTransId="{3E3C15F9-527F-4090-8941-D511AF8066EB}" sibTransId="{C70646B1-BD5E-40E4-B3B1-CFC64FF40DA5}"/>
    <dgm:cxn modelId="{C28F71BD-246F-49D4-99B2-343686B2500A}" type="presOf" srcId="{CB57443C-7714-4894-9328-6C889EAB42BB}" destId="{113C7B4C-1C00-4028-89BC-6F89D1BE9429}" srcOrd="0" destOrd="0" presId="urn:microsoft.com/office/officeart/2005/8/layout/radial4"/>
    <dgm:cxn modelId="{DC2C9CBB-D0F7-45C9-902C-81EFE3100439}" srcId="{6EF6EC1B-CB5F-4A2B-8907-A443DB15D727}" destId="{658DD972-9085-4766-B90E-1479ED8D0F2E}" srcOrd="1" destOrd="0" parTransId="{CB57443C-7714-4894-9328-6C889EAB42BB}" sibTransId="{206C18DB-03A4-4FE0-95EE-58F814CE9761}"/>
    <dgm:cxn modelId="{3A1C9F2E-54CB-478C-B7D9-E095EECA26CB}" type="presOf" srcId="{6EF6EC1B-CB5F-4A2B-8907-A443DB15D727}" destId="{EC257B23-044E-4212-9AF7-C601623BD80E}" srcOrd="0" destOrd="0" presId="urn:microsoft.com/office/officeart/2005/8/layout/radial4"/>
    <dgm:cxn modelId="{6A636374-311E-439C-BA09-F78200BA1F80}" type="presOf" srcId="{9A1BCD82-EA7C-43A4-BBAA-6C5A1249B8A4}" destId="{C5E2502E-CBC8-447D-BA17-6EC6F646E06E}" srcOrd="0" destOrd="0" presId="urn:microsoft.com/office/officeart/2005/8/layout/radial4"/>
    <dgm:cxn modelId="{2F5DCA37-7F58-4F92-B36C-664E58955D5F}" type="presOf" srcId="{B1D3F317-3804-46DB-A113-984BC8A1AE41}" destId="{41A80526-D333-4732-96B0-15D809CBDAE2}" srcOrd="0" destOrd="0" presId="urn:microsoft.com/office/officeart/2005/8/layout/radial4"/>
    <dgm:cxn modelId="{93922556-5C02-4EFA-BF2A-5DA24F3F49B8}" srcId="{9A1BCD82-EA7C-43A4-BBAA-6C5A1249B8A4}" destId="{6EF6EC1B-CB5F-4A2B-8907-A443DB15D727}" srcOrd="0" destOrd="0" parTransId="{5FCBE5DC-0EF1-4787-BF47-3F7B92BCC37C}" sibTransId="{3943E84F-69BE-4A43-B5DD-CC9208C1467C}"/>
    <dgm:cxn modelId="{9B868DFD-B426-49F3-A30A-FDC4E28DD301}" srcId="{9A1BCD82-EA7C-43A4-BBAA-6C5A1249B8A4}" destId="{9834804B-1BCB-4398-8FA4-08A05EEFBC4D}" srcOrd="1" destOrd="0" parTransId="{D185E73A-DADC-44C0-93D0-9CF86042EDFE}" sibTransId="{C8E4BF87-8A90-40C9-BCB6-451CCC86DE40}"/>
    <dgm:cxn modelId="{FC87F0CD-63F0-413F-A750-2DC244B2BEDD}" type="presOf" srcId="{3E3C15F9-527F-4090-8941-D511AF8066EB}" destId="{898CE015-36E3-4DDD-AA47-7E10968E82C9}" srcOrd="0" destOrd="0" presId="urn:microsoft.com/office/officeart/2005/8/layout/radial4"/>
    <dgm:cxn modelId="{EAAD17CA-BBFB-4B30-947E-54EDB577E5B1}" type="presParOf" srcId="{C5E2502E-CBC8-447D-BA17-6EC6F646E06E}" destId="{EC257B23-044E-4212-9AF7-C601623BD80E}" srcOrd="0" destOrd="0" presId="urn:microsoft.com/office/officeart/2005/8/layout/radial4"/>
    <dgm:cxn modelId="{6C8B6593-AE9B-408C-8548-39855663D593}" type="presParOf" srcId="{C5E2502E-CBC8-447D-BA17-6EC6F646E06E}" destId="{898CE015-36E3-4DDD-AA47-7E10968E82C9}" srcOrd="1" destOrd="0" presId="urn:microsoft.com/office/officeart/2005/8/layout/radial4"/>
    <dgm:cxn modelId="{5E1D57AC-CADF-4A2F-ACA9-BB33866E66CD}" type="presParOf" srcId="{C5E2502E-CBC8-447D-BA17-6EC6F646E06E}" destId="{41A80526-D333-4732-96B0-15D809CBDAE2}" srcOrd="2" destOrd="0" presId="urn:microsoft.com/office/officeart/2005/8/layout/radial4"/>
    <dgm:cxn modelId="{90042AC1-BF2E-4ECB-A131-04C2A0A26A38}" type="presParOf" srcId="{C5E2502E-CBC8-447D-BA17-6EC6F646E06E}" destId="{113C7B4C-1C00-4028-89BC-6F89D1BE9429}" srcOrd="3" destOrd="0" presId="urn:microsoft.com/office/officeart/2005/8/layout/radial4"/>
    <dgm:cxn modelId="{3E2D0506-E463-4EB4-B8F3-57AB37050BFD}" type="presParOf" srcId="{C5E2502E-CBC8-447D-BA17-6EC6F646E06E}" destId="{9971E0B6-2FB1-4A76-85A8-35574496653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756AE-6AC4-4B16-8A8E-D5EBDAA8D81E}" type="doc">
      <dgm:prSet loTypeId="urn:microsoft.com/office/officeart/2005/8/layout/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F9B0B68-6DF6-46E5-A890-2A7A5AAB3472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002060"/>
              </a:solidFill>
            </a:rPr>
            <a:t>Дохристиянський період</a:t>
          </a:r>
          <a:endParaRPr lang="ru-RU" sz="3200" b="1" dirty="0">
            <a:solidFill>
              <a:srgbClr val="002060"/>
            </a:solidFill>
          </a:endParaRPr>
        </a:p>
      </dgm:t>
    </dgm:pt>
    <dgm:pt modelId="{1094B924-102E-45AC-9493-B613FBA3A91A}" type="parTrans" cxnId="{AFD6A98C-F3C9-4673-820A-E0F90D313CEF}">
      <dgm:prSet/>
      <dgm:spPr/>
      <dgm:t>
        <a:bodyPr/>
        <a:lstStyle/>
        <a:p>
          <a:endParaRPr lang="ru-RU"/>
        </a:p>
      </dgm:t>
    </dgm:pt>
    <dgm:pt modelId="{31E99332-CF33-4866-B9D5-CF17FC00FB63}" type="sibTrans" cxnId="{AFD6A98C-F3C9-4673-820A-E0F90D313CEF}">
      <dgm:prSet/>
      <dgm:spPr/>
      <dgm:t>
        <a:bodyPr/>
        <a:lstStyle/>
        <a:p>
          <a:endParaRPr lang="ru-RU"/>
        </a:p>
      </dgm:t>
    </dgm:pt>
    <dgm:pt modelId="{14E96AEE-3648-431B-8392-CEA0D26D03B4}">
      <dgm:prSet phldrT="[Текст]"/>
      <dgm:spPr/>
      <dgm:t>
        <a:bodyPr/>
        <a:lstStyle/>
        <a:p>
          <a:r>
            <a:rPr lang="uk-UA" dirty="0" smtClean="0"/>
            <a:t>Працьовитість, побожне ставлення до природи, витривалість,відвага.</a:t>
          </a:r>
          <a:endParaRPr lang="ru-RU" dirty="0"/>
        </a:p>
      </dgm:t>
    </dgm:pt>
    <dgm:pt modelId="{C9B82DD1-4E3C-4A49-84F0-6C427F3D2290}" type="parTrans" cxnId="{49649421-CD71-49CE-9671-D6874B9CA2F6}">
      <dgm:prSet/>
      <dgm:spPr/>
      <dgm:t>
        <a:bodyPr/>
        <a:lstStyle/>
        <a:p>
          <a:endParaRPr lang="ru-RU"/>
        </a:p>
      </dgm:t>
    </dgm:pt>
    <dgm:pt modelId="{5372A2F8-1555-4083-BCA1-583C510D6FF9}" type="sibTrans" cxnId="{49649421-CD71-49CE-9671-D6874B9CA2F6}">
      <dgm:prSet/>
      <dgm:spPr/>
      <dgm:t>
        <a:bodyPr/>
        <a:lstStyle/>
        <a:p>
          <a:endParaRPr lang="ru-RU"/>
        </a:p>
      </dgm:t>
    </dgm:pt>
    <dgm:pt modelId="{1D78FE07-0698-44DB-BE10-A4FB40FD24F9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  <a:effectLst/>
            </a:rPr>
            <a:t>Період після хрещення Русі</a:t>
          </a:r>
          <a:endParaRPr lang="ru-RU" sz="2800" b="1" dirty="0">
            <a:solidFill>
              <a:srgbClr val="002060"/>
            </a:solidFill>
            <a:effectLst/>
          </a:endParaRPr>
        </a:p>
      </dgm:t>
    </dgm:pt>
    <dgm:pt modelId="{ACCCE4A9-7EAB-4AB1-96DC-A926A220F93F}" type="parTrans" cxnId="{B2C32313-4309-4171-AE27-1F401485519A}">
      <dgm:prSet/>
      <dgm:spPr/>
      <dgm:t>
        <a:bodyPr/>
        <a:lstStyle/>
        <a:p>
          <a:endParaRPr lang="ru-RU"/>
        </a:p>
      </dgm:t>
    </dgm:pt>
    <dgm:pt modelId="{9C9F12D8-7A4D-4DBA-A864-73DE83FD3BA7}" type="sibTrans" cxnId="{B2C32313-4309-4171-AE27-1F401485519A}">
      <dgm:prSet/>
      <dgm:spPr/>
      <dgm:t>
        <a:bodyPr/>
        <a:lstStyle/>
        <a:p>
          <a:endParaRPr lang="ru-RU"/>
        </a:p>
      </dgm:t>
    </dgm:pt>
    <dgm:pt modelId="{422826A3-B09A-41D2-9626-3C40E97FA097}">
      <dgm:prSet phldrT="[Текст]"/>
      <dgm:spPr/>
      <dgm:t>
        <a:bodyPr/>
        <a:lstStyle/>
        <a:p>
          <a:r>
            <a:rPr lang="uk-UA" dirty="0" smtClean="0"/>
            <a:t>Гармонія душі, тіла і розуму; дотримання норм християнської моралі.</a:t>
          </a:r>
          <a:endParaRPr lang="ru-RU" dirty="0"/>
        </a:p>
      </dgm:t>
    </dgm:pt>
    <dgm:pt modelId="{F642BAE1-7348-40E5-A419-87B98D33AACF}" type="parTrans" cxnId="{CA8F7556-EA8C-4089-9846-DCAEA1D02F13}">
      <dgm:prSet/>
      <dgm:spPr/>
      <dgm:t>
        <a:bodyPr/>
        <a:lstStyle/>
        <a:p>
          <a:endParaRPr lang="ru-RU"/>
        </a:p>
      </dgm:t>
    </dgm:pt>
    <dgm:pt modelId="{E34CF0A8-CF42-407E-B73D-700968EAF2C8}" type="sibTrans" cxnId="{CA8F7556-EA8C-4089-9846-DCAEA1D02F13}">
      <dgm:prSet/>
      <dgm:spPr/>
      <dgm:t>
        <a:bodyPr/>
        <a:lstStyle/>
        <a:p>
          <a:endParaRPr lang="ru-RU"/>
        </a:p>
      </dgm:t>
    </dgm:pt>
    <dgm:pt modelId="{8A57060E-973E-4A6A-939B-9C392DC6F0F1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1096р. або 1117 р. </a:t>
          </a:r>
          <a:r>
            <a:rPr lang="uk-UA" dirty="0" err="1" smtClean="0">
              <a:solidFill>
                <a:schemeClr val="bg1"/>
              </a:solidFill>
            </a:rPr>
            <a:t>“Повчання</a:t>
          </a:r>
          <a:r>
            <a:rPr lang="uk-UA" dirty="0" smtClean="0">
              <a:solidFill>
                <a:schemeClr val="bg1"/>
              </a:solidFill>
            </a:rPr>
            <a:t> </a:t>
          </a:r>
          <a:r>
            <a:rPr lang="uk-UA" dirty="0" err="1" smtClean="0">
              <a:solidFill>
                <a:schemeClr val="bg1"/>
              </a:solidFill>
            </a:rPr>
            <a:t>дітям”</a:t>
          </a:r>
          <a:r>
            <a:rPr lang="uk-UA" dirty="0" smtClean="0">
              <a:solidFill>
                <a:schemeClr val="bg1"/>
              </a:solidFill>
            </a:rPr>
            <a:t> Володимира Мономаха  </a:t>
          </a:r>
          <a:endParaRPr lang="ru-RU" dirty="0">
            <a:solidFill>
              <a:schemeClr val="bg1"/>
            </a:solidFill>
          </a:endParaRPr>
        </a:p>
      </dgm:t>
    </dgm:pt>
    <dgm:pt modelId="{1BA4F0CD-E1F6-49C7-BDCC-98216423206C}" type="parTrans" cxnId="{3702F84D-164F-4A50-A6A6-B5D8A6C9E839}">
      <dgm:prSet/>
      <dgm:spPr/>
      <dgm:t>
        <a:bodyPr/>
        <a:lstStyle/>
        <a:p>
          <a:endParaRPr lang="ru-RU"/>
        </a:p>
      </dgm:t>
    </dgm:pt>
    <dgm:pt modelId="{85ECEBC7-9403-4E2B-9D13-6B82B2A38B9A}" type="sibTrans" cxnId="{3702F84D-164F-4A50-A6A6-B5D8A6C9E839}">
      <dgm:prSet/>
      <dgm:spPr/>
      <dgm:t>
        <a:bodyPr/>
        <a:lstStyle/>
        <a:p>
          <a:endParaRPr lang="ru-RU"/>
        </a:p>
      </dgm:t>
    </dgm:pt>
    <dgm:pt modelId="{8D1CD13E-2372-4B7A-8D8B-C143E277E4E2}">
      <dgm:prSet phldrT="[Текст]"/>
      <dgm:spPr/>
      <dgm:t>
        <a:bodyPr/>
        <a:lstStyle/>
        <a:p>
          <a:r>
            <a:rPr lang="uk-UA" dirty="0" smtClean="0"/>
            <a:t>Образ здорової, розумної,культурної, щасливої людини з патріотичними почуттями та людською гідністю.</a:t>
          </a:r>
          <a:endParaRPr lang="ru-RU" dirty="0"/>
        </a:p>
      </dgm:t>
    </dgm:pt>
    <dgm:pt modelId="{A274A84F-57E1-47AE-A370-4F8890B04A82}" type="parTrans" cxnId="{79CFEB94-869C-41EF-9AC3-17F76A6BF649}">
      <dgm:prSet/>
      <dgm:spPr/>
      <dgm:t>
        <a:bodyPr/>
        <a:lstStyle/>
        <a:p>
          <a:endParaRPr lang="ru-RU"/>
        </a:p>
      </dgm:t>
    </dgm:pt>
    <dgm:pt modelId="{BDB91C1C-8EAF-46EF-B6D4-2DB886962818}" type="sibTrans" cxnId="{79CFEB94-869C-41EF-9AC3-17F76A6BF649}">
      <dgm:prSet/>
      <dgm:spPr/>
      <dgm:t>
        <a:bodyPr/>
        <a:lstStyle/>
        <a:p>
          <a:endParaRPr lang="ru-RU"/>
        </a:p>
      </dgm:t>
    </dgm:pt>
    <dgm:pt modelId="{EBEA8907-0FFA-4ADF-93EA-273DB7671D36}">
      <dgm:prSet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  <a:effectLst/>
            </a:rPr>
            <a:t>Козацька доба</a:t>
          </a:r>
          <a:endParaRPr lang="ru-RU" sz="2800" b="1" dirty="0">
            <a:solidFill>
              <a:srgbClr val="002060"/>
            </a:solidFill>
            <a:effectLst/>
          </a:endParaRPr>
        </a:p>
      </dgm:t>
    </dgm:pt>
    <dgm:pt modelId="{15CB896A-5956-401E-B164-5A1BCE4F7833}" type="parTrans" cxnId="{57A1781B-F10A-4E95-BBCB-7021FFFF6D87}">
      <dgm:prSet/>
      <dgm:spPr/>
      <dgm:t>
        <a:bodyPr/>
        <a:lstStyle/>
        <a:p>
          <a:endParaRPr lang="ru-RU"/>
        </a:p>
      </dgm:t>
    </dgm:pt>
    <dgm:pt modelId="{86E9CF4D-8340-4C65-9F83-F64F5CE46B97}" type="sibTrans" cxnId="{57A1781B-F10A-4E95-BBCB-7021FFFF6D87}">
      <dgm:prSet/>
      <dgm:spPr/>
      <dgm:t>
        <a:bodyPr/>
        <a:lstStyle/>
        <a:p>
          <a:endParaRPr lang="ru-RU"/>
        </a:p>
      </dgm:t>
    </dgm:pt>
    <dgm:pt modelId="{3D73DD49-B315-4F37-86C6-A249FA000D71}">
      <dgm:prSet/>
      <dgm:spPr/>
      <dgm:t>
        <a:bodyPr/>
        <a:lstStyle/>
        <a:p>
          <a:r>
            <a:rPr lang="uk-UA" dirty="0" smtClean="0"/>
            <a:t>Вірність Батьківщині, незламна сила духу, козацька мораль, лицарські якості, духовність, незалежність.</a:t>
          </a:r>
          <a:endParaRPr lang="ru-RU" dirty="0"/>
        </a:p>
      </dgm:t>
    </dgm:pt>
    <dgm:pt modelId="{C455E758-4E44-4A73-8488-92DA75631996}" type="parTrans" cxnId="{0CC5E735-69CB-4A67-BD65-75BFF70246A7}">
      <dgm:prSet/>
      <dgm:spPr/>
      <dgm:t>
        <a:bodyPr/>
        <a:lstStyle/>
        <a:p>
          <a:endParaRPr lang="ru-RU"/>
        </a:p>
      </dgm:t>
    </dgm:pt>
    <dgm:pt modelId="{7D3746D1-944D-431E-B4D6-DE40B7C0CCA2}" type="sibTrans" cxnId="{0CC5E735-69CB-4A67-BD65-75BFF70246A7}">
      <dgm:prSet/>
      <dgm:spPr/>
      <dgm:t>
        <a:bodyPr/>
        <a:lstStyle/>
        <a:p>
          <a:endParaRPr lang="ru-RU"/>
        </a:p>
      </dgm:t>
    </dgm:pt>
    <dgm:pt modelId="{7E4CF64B-A319-4FC6-8ECE-1838DEF5B376}" type="pres">
      <dgm:prSet presAssocID="{693756AE-6AC4-4B16-8A8E-D5EBDAA8D8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C96C3-FCFD-4144-A9BF-3D9E03668733}" type="pres">
      <dgm:prSet presAssocID="{EBEA8907-0FFA-4ADF-93EA-273DB7671D36}" presName="boxAndChildren" presStyleCnt="0"/>
      <dgm:spPr/>
      <dgm:t>
        <a:bodyPr/>
        <a:lstStyle/>
        <a:p>
          <a:endParaRPr lang="uk-UA"/>
        </a:p>
      </dgm:t>
    </dgm:pt>
    <dgm:pt modelId="{71ABB4C8-A9D4-4CB5-95F1-0941429B1E75}" type="pres">
      <dgm:prSet presAssocID="{EBEA8907-0FFA-4ADF-93EA-273DB7671D36}" presName="parentTextBox" presStyleLbl="node1" presStyleIdx="0" presStyleCnt="4"/>
      <dgm:spPr/>
      <dgm:t>
        <a:bodyPr/>
        <a:lstStyle/>
        <a:p>
          <a:endParaRPr lang="ru-RU"/>
        </a:p>
      </dgm:t>
    </dgm:pt>
    <dgm:pt modelId="{69D8C579-2A3D-4DD2-ABC1-DAA6B05FAD51}" type="pres">
      <dgm:prSet presAssocID="{EBEA8907-0FFA-4ADF-93EA-273DB7671D36}" presName="entireBox" presStyleLbl="node1" presStyleIdx="0" presStyleCnt="4"/>
      <dgm:spPr/>
      <dgm:t>
        <a:bodyPr/>
        <a:lstStyle/>
        <a:p>
          <a:endParaRPr lang="ru-RU"/>
        </a:p>
      </dgm:t>
    </dgm:pt>
    <dgm:pt modelId="{C265BAFC-9C66-43A0-8CCC-040B3B6B47DC}" type="pres">
      <dgm:prSet presAssocID="{EBEA8907-0FFA-4ADF-93EA-273DB7671D36}" presName="descendantBox" presStyleCnt="0"/>
      <dgm:spPr/>
      <dgm:t>
        <a:bodyPr/>
        <a:lstStyle/>
        <a:p>
          <a:endParaRPr lang="uk-UA"/>
        </a:p>
      </dgm:t>
    </dgm:pt>
    <dgm:pt modelId="{A4A7C832-D837-46B2-9C7F-932A5DB62887}" type="pres">
      <dgm:prSet presAssocID="{3D73DD49-B315-4F37-86C6-A249FA000D71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D9FF6-48E0-4DE9-BDCC-D149B0FE409F}" type="pres">
      <dgm:prSet presAssocID="{85ECEBC7-9403-4E2B-9D13-6B82B2A38B9A}" presName="sp" presStyleCnt="0"/>
      <dgm:spPr/>
      <dgm:t>
        <a:bodyPr/>
        <a:lstStyle/>
        <a:p>
          <a:endParaRPr lang="uk-UA"/>
        </a:p>
      </dgm:t>
    </dgm:pt>
    <dgm:pt modelId="{3F9F4854-261E-4BE8-A6B7-E8A10C8577E1}" type="pres">
      <dgm:prSet presAssocID="{8A57060E-973E-4A6A-939B-9C392DC6F0F1}" presName="arrowAndChildren" presStyleCnt="0"/>
      <dgm:spPr/>
      <dgm:t>
        <a:bodyPr/>
        <a:lstStyle/>
        <a:p>
          <a:endParaRPr lang="uk-UA"/>
        </a:p>
      </dgm:t>
    </dgm:pt>
    <dgm:pt modelId="{7148E26D-34EF-445C-BFD7-0792B47F6DC6}" type="pres">
      <dgm:prSet presAssocID="{8A57060E-973E-4A6A-939B-9C392DC6F0F1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EE897A26-157E-40C2-B4E4-D7857957FCF4}" type="pres">
      <dgm:prSet presAssocID="{8A57060E-973E-4A6A-939B-9C392DC6F0F1}" presName="arrow" presStyleLbl="node1" presStyleIdx="1" presStyleCnt="4" custLinFactNeighborY="-3365"/>
      <dgm:spPr/>
      <dgm:t>
        <a:bodyPr/>
        <a:lstStyle/>
        <a:p>
          <a:endParaRPr lang="ru-RU"/>
        </a:p>
      </dgm:t>
    </dgm:pt>
    <dgm:pt modelId="{7A9A7EC5-3F47-4B9E-B092-C1E83FCFEF75}" type="pres">
      <dgm:prSet presAssocID="{8A57060E-973E-4A6A-939B-9C392DC6F0F1}" presName="descendantArrow" presStyleCnt="0"/>
      <dgm:spPr/>
      <dgm:t>
        <a:bodyPr/>
        <a:lstStyle/>
        <a:p>
          <a:endParaRPr lang="uk-UA"/>
        </a:p>
      </dgm:t>
    </dgm:pt>
    <dgm:pt modelId="{F1270686-745E-49FC-A370-15BDA616C62B}" type="pres">
      <dgm:prSet presAssocID="{8D1CD13E-2372-4B7A-8D8B-C143E277E4E2}" presName="childTextArrow" presStyleLbl="fgAccFollowNode1" presStyleIdx="1" presStyleCnt="4" custScaleY="102524" custLinFactNeighborY="-5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E1BFE2-0DC2-4612-B7A1-0D5D62F0D181}" type="pres">
      <dgm:prSet presAssocID="{9C9F12D8-7A4D-4DBA-A864-73DE83FD3BA7}" presName="sp" presStyleCnt="0"/>
      <dgm:spPr/>
      <dgm:t>
        <a:bodyPr/>
        <a:lstStyle/>
        <a:p>
          <a:endParaRPr lang="uk-UA"/>
        </a:p>
      </dgm:t>
    </dgm:pt>
    <dgm:pt modelId="{2D3AFD38-9A6A-4592-87CE-1841D38C1518}" type="pres">
      <dgm:prSet presAssocID="{1D78FE07-0698-44DB-BE10-A4FB40FD24F9}" presName="arrowAndChildren" presStyleCnt="0"/>
      <dgm:spPr/>
      <dgm:t>
        <a:bodyPr/>
        <a:lstStyle/>
        <a:p>
          <a:endParaRPr lang="uk-UA"/>
        </a:p>
      </dgm:t>
    </dgm:pt>
    <dgm:pt modelId="{035831E3-BE9C-4C5C-8D34-04FB7412CE66}" type="pres">
      <dgm:prSet presAssocID="{1D78FE07-0698-44DB-BE10-A4FB40FD24F9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FF44D5C-3A2B-4375-89CB-F4157BBB719D}" type="pres">
      <dgm:prSet presAssocID="{1D78FE07-0698-44DB-BE10-A4FB40FD24F9}" presName="arrow" presStyleLbl="node1" presStyleIdx="2" presStyleCnt="4" custLinFactNeighborX="-909" custLinFactNeighborY="65"/>
      <dgm:spPr/>
      <dgm:t>
        <a:bodyPr/>
        <a:lstStyle/>
        <a:p>
          <a:endParaRPr lang="ru-RU"/>
        </a:p>
      </dgm:t>
    </dgm:pt>
    <dgm:pt modelId="{A480BD98-ACD2-4A67-A806-8F220B8F3377}" type="pres">
      <dgm:prSet presAssocID="{1D78FE07-0698-44DB-BE10-A4FB40FD24F9}" presName="descendantArrow" presStyleCnt="0"/>
      <dgm:spPr/>
      <dgm:t>
        <a:bodyPr/>
        <a:lstStyle/>
        <a:p>
          <a:endParaRPr lang="uk-UA"/>
        </a:p>
      </dgm:t>
    </dgm:pt>
    <dgm:pt modelId="{D9D350C4-7709-456C-887F-B11004C54452}" type="pres">
      <dgm:prSet presAssocID="{422826A3-B09A-41D2-9626-3C40E97FA097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5C52A-63A9-4525-85C3-9C40475BAC44}" type="pres">
      <dgm:prSet presAssocID="{31E99332-CF33-4866-B9D5-CF17FC00FB63}" presName="sp" presStyleCnt="0"/>
      <dgm:spPr/>
      <dgm:t>
        <a:bodyPr/>
        <a:lstStyle/>
        <a:p>
          <a:endParaRPr lang="uk-UA"/>
        </a:p>
      </dgm:t>
    </dgm:pt>
    <dgm:pt modelId="{58B0CB6B-D8BD-4DE0-B9A4-07F1A127118C}" type="pres">
      <dgm:prSet presAssocID="{9F9B0B68-6DF6-46E5-A890-2A7A5AAB3472}" presName="arrowAndChildren" presStyleCnt="0"/>
      <dgm:spPr/>
      <dgm:t>
        <a:bodyPr/>
        <a:lstStyle/>
        <a:p>
          <a:endParaRPr lang="uk-UA"/>
        </a:p>
      </dgm:t>
    </dgm:pt>
    <dgm:pt modelId="{4CE37E89-88D6-4F31-AE56-0A17B5937535}" type="pres">
      <dgm:prSet presAssocID="{9F9B0B68-6DF6-46E5-A890-2A7A5AAB3472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38A5925D-97A2-43D7-B8BA-D482E3EE0FCB}" type="pres">
      <dgm:prSet presAssocID="{9F9B0B68-6DF6-46E5-A890-2A7A5AAB3472}" presName="arrow" presStyleLbl="node1" presStyleIdx="3" presStyleCnt="4" custLinFactNeighborY="-123"/>
      <dgm:spPr/>
      <dgm:t>
        <a:bodyPr/>
        <a:lstStyle/>
        <a:p>
          <a:endParaRPr lang="ru-RU"/>
        </a:p>
      </dgm:t>
    </dgm:pt>
    <dgm:pt modelId="{E57F5E72-F841-4B5A-A512-C1427622D5B2}" type="pres">
      <dgm:prSet presAssocID="{9F9B0B68-6DF6-46E5-A890-2A7A5AAB3472}" presName="descendantArrow" presStyleCnt="0"/>
      <dgm:spPr/>
      <dgm:t>
        <a:bodyPr/>
        <a:lstStyle/>
        <a:p>
          <a:endParaRPr lang="uk-UA"/>
        </a:p>
      </dgm:t>
    </dgm:pt>
    <dgm:pt modelId="{30DFAFBB-64A8-4B45-BC4C-16EF99D0C2B2}" type="pres">
      <dgm:prSet presAssocID="{14E96AEE-3648-431B-8392-CEA0D26D03B4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CFEB94-869C-41EF-9AC3-17F76A6BF649}" srcId="{8A57060E-973E-4A6A-939B-9C392DC6F0F1}" destId="{8D1CD13E-2372-4B7A-8D8B-C143E277E4E2}" srcOrd="0" destOrd="0" parTransId="{A274A84F-57E1-47AE-A370-4F8890B04A82}" sibTransId="{BDB91C1C-8EAF-46EF-B6D4-2DB886962818}"/>
    <dgm:cxn modelId="{CB61599E-06A0-402A-968F-9F94A3163DC6}" type="presOf" srcId="{422826A3-B09A-41D2-9626-3C40E97FA097}" destId="{D9D350C4-7709-456C-887F-B11004C54452}" srcOrd="0" destOrd="0" presId="urn:microsoft.com/office/officeart/2005/8/layout/process4"/>
    <dgm:cxn modelId="{3D2CB539-FD71-4A68-ABCA-02A338F8DE9A}" type="presOf" srcId="{693756AE-6AC4-4B16-8A8E-D5EBDAA8D81E}" destId="{7E4CF64B-A319-4FC6-8ECE-1838DEF5B376}" srcOrd="0" destOrd="0" presId="urn:microsoft.com/office/officeart/2005/8/layout/process4"/>
    <dgm:cxn modelId="{B2C32313-4309-4171-AE27-1F401485519A}" srcId="{693756AE-6AC4-4B16-8A8E-D5EBDAA8D81E}" destId="{1D78FE07-0698-44DB-BE10-A4FB40FD24F9}" srcOrd="1" destOrd="0" parTransId="{ACCCE4A9-7EAB-4AB1-96DC-A926A220F93F}" sibTransId="{9C9F12D8-7A4D-4DBA-A864-73DE83FD3BA7}"/>
    <dgm:cxn modelId="{CA8F7556-EA8C-4089-9846-DCAEA1D02F13}" srcId="{1D78FE07-0698-44DB-BE10-A4FB40FD24F9}" destId="{422826A3-B09A-41D2-9626-3C40E97FA097}" srcOrd="0" destOrd="0" parTransId="{F642BAE1-7348-40E5-A419-87B98D33AACF}" sibTransId="{E34CF0A8-CF42-407E-B73D-700968EAF2C8}"/>
    <dgm:cxn modelId="{308A78B4-C4D0-4FDF-A13B-B05755B22527}" type="presOf" srcId="{1D78FE07-0698-44DB-BE10-A4FB40FD24F9}" destId="{035831E3-BE9C-4C5C-8D34-04FB7412CE66}" srcOrd="0" destOrd="0" presId="urn:microsoft.com/office/officeart/2005/8/layout/process4"/>
    <dgm:cxn modelId="{3702F84D-164F-4A50-A6A6-B5D8A6C9E839}" srcId="{693756AE-6AC4-4B16-8A8E-D5EBDAA8D81E}" destId="{8A57060E-973E-4A6A-939B-9C392DC6F0F1}" srcOrd="2" destOrd="0" parTransId="{1BA4F0CD-E1F6-49C7-BDCC-98216423206C}" sibTransId="{85ECEBC7-9403-4E2B-9D13-6B82B2A38B9A}"/>
    <dgm:cxn modelId="{AFD6A98C-F3C9-4673-820A-E0F90D313CEF}" srcId="{693756AE-6AC4-4B16-8A8E-D5EBDAA8D81E}" destId="{9F9B0B68-6DF6-46E5-A890-2A7A5AAB3472}" srcOrd="0" destOrd="0" parTransId="{1094B924-102E-45AC-9493-B613FBA3A91A}" sibTransId="{31E99332-CF33-4866-B9D5-CF17FC00FB63}"/>
    <dgm:cxn modelId="{584F35DB-3F7F-4682-A039-F6BFB502D59C}" type="presOf" srcId="{EBEA8907-0FFA-4ADF-93EA-273DB7671D36}" destId="{69D8C579-2A3D-4DD2-ABC1-DAA6B05FAD51}" srcOrd="1" destOrd="0" presId="urn:microsoft.com/office/officeart/2005/8/layout/process4"/>
    <dgm:cxn modelId="{E76992CF-9FFA-4829-897C-C93BC1482603}" type="presOf" srcId="{3D73DD49-B315-4F37-86C6-A249FA000D71}" destId="{A4A7C832-D837-46B2-9C7F-932A5DB62887}" srcOrd="0" destOrd="0" presId="urn:microsoft.com/office/officeart/2005/8/layout/process4"/>
    <dgm:cxn modelId="{7F904A83-79C0-47B0-B5B0-222656ADC00D}" type="presOf" srcId="{9F9B0B68-6DF6-46E5-A890-2A7A5AAB3472}" destId="{4CE37E89-88D6-4F31-AE56-0A17B5937535}" srcOrd="0" destOrd="0" presId="urn:microsoft.com/office/officeart/2005/8/layout/process4"/>
    <dgm:cxn modelId="{8B11A019-8624-4499-8CB5-92DB43C6D67C}" type="presOf" srcId="{8A57060E-973E-4A6A-939B-9C392DC6F0F1}" destId="{7148E26D-34EF-445C-BFD7-0792B47F6DC6}" srcOrd="0" destOrd="0" presId="urn:microsoft.com/office/officeart/2005/8/layout/process4"/>
    <dgm:cxn modelId="{A21DAD0E-F8AE-4DAD-9556-B09F0CF05306}" type="presOf" srcId="{14E96AEE-3648-431B-8392-CEA0D26D03B4}" destId="{30DFAFBB-64A8-4B45-BC4C-16EF99D0C2B2}" srcOrd="0" destOrd="0" presId="urn:microsoft.com/office/officeart/2005/8/layout/process4"/>
    <dgm:cxn modelId="{68D0225A-7CFA-491F-9C82-C80E9DD6A36B}" type="presOf" srcId="{9F9B0B68-6DF6-46E5-A890-2A7A5AAB3472}" destId="{38A5925D-97A2-43D7-B8BA-D482E3EE0FCB}" srcOrd="1" destOrd="0" presId="urn:microsoft.com/office/officeart/2005/8/layout/process4"/>
    <dgm:cxn modelId="{7C118740-EE73-428B-BFDA-0EB6F7F4C0D0}" type="presOf" srcId="{1D78FE07-0698-44DB-BE10-A4FB40FD24F9}" destId="{FFF44D5C-3A2B-4375-89CB-F4157BBB719D}" srcOrd="1" destOrd="0" presId="urn:microsoft.com/office/officeart/2005/8/layout/process4"/>
    <dgm:cxn modelId="{0CC5E735-69CB-4A67-BD65-75BFF70246A7}" srcId="{EBEA8907-0FFA-4ADF-93EA-273DB7671D36}" destId="{3D73DD49-B315-4F37-86C6-A249FA000D71}" srcOrd="0" destOrd="0" parTransId="{C455E758-4E44-4A73-8488-92DA75631996}" sibTransId="{7D3746D1-944D-431E-B4D6-DE40B7C0CCA2}"/>
    <dgm:cxn modelId="{23ABE29B-1155-455E-ADBA-8E063F24B73A}" type="presOf" srcId="{EBEA8907-0FFA-4ADF-93EA-273DB7671D36}" destId="{71ABB4C8-A9D4-4CB5-95F1-0941429B1E75}" srcOrd="0" destOrd="0" presId="urn:microsoft.com/office/officeart/2005/8/layout/process4"/>
    <dgm:cxn modelId="{4E561582-6EC0-4A6B-A7DF-0645FB7DE926}" type="presOf" srcId="{8A57060E-973E-4A6A-939B-9C392DC6F0F1}" destId="{EE897A26-157E-40C2-B4E4-D7857957FCF4}" srcOrd="1" destOrd="0" presId="urn:microsoft.com/office/officeart/2005/8/layout/process4"/>
    <dgm:cxn modelId="{57A1781B-F10A-4E95-BBCB-7021FFFF6D87}" srcId="{693756AE-6AC4-4B16-8A8E-D5EBDAA8D81E}" destId="{EBEA8907-0FFA-4ADF-93EA-273DB7671D36}" srcOrd="3" destOrd="0" parTransId="{15CB896A-5956-401E-B164-5A1BCE4F7833}" sibTransId="{86E9CF4D-8340-4C65-9F83-F64F5CE46B97}"/>
    <dgm:cxn modelId="{49649421-CD71-49CE-9671-D6874B9CA2F6}" srcId="{9F9B0B68-6DF6-46E5-A890-2A7A5AAB3472}" destId="{14E96AEE-3648-431B-8392-CEA0D26D03B4}" srcOrd="0" destOrd="0" parTransId="{C9B82DD1-4E3C-4A49-84F0-6C427F3D2290}" sibTransId="{5372A2F8-1555-4083-BCA1-583C510D6FF9}"/>
    <dgm:cxn modelId="{58C608CC-CF5C-4D87-8675-0D3F39D6D4EB}" type="presOf" srcId="{8D1CD13E-2372-4B7A-8D8B-C143E277E4E2}" destId="{F1270686-745E-49FC-A370-15BDA616C62B}" srcOrd="0" destOrd="0" presId="urn:microsoft.com/office/officeart/2005/8/layout/process4"/>
    <dgm:cxn modelId="{A10EE287-3399-4C00-AA0B-8C31B7885ECE}" type="presParOf" srcId="{7E4CF64B-A319-4FC6-8ECE-1838DEF5B376}" destId="{E63C96C3-FCFD-4144-A9BF-3D9E03668733}" srcOrd="0" destOrd="0" presId="urn:microsoft.com/office/officeart/2005/8/layout/process4"/>
    <dgm:cxn modelId="{AE7BF2A5-2C0B-4436-AD22-4CAF9770CB55}" type="presParOf" srcId="{E63C96C3-FCFD-4144-A9BF-3D9E03668733}" destId="{71ABB4C8-A9D4-4CB5-95F1-0941429B1E75}" srcOrd="0" destOrd="0" presId="urn:microsoft.com/office/officeart/2005/8/layout/process4"/>
    <dgm:cxn modelId="{EACD11A1-6FE1-427D-9933-0B0229C19142}" type="presParOf" srcId="{E63C96C3-FCFD-4144-A9BF-3D9E03668733}" destId="{69D8C579-2A3D-4DD2-ABC1-DAA6B05FAD51}" srcOrd="1" destOrd="0" presId="urn:microsoft.com/office/officeart/2005/8/layout/process4"/>
    <dgm:cxn modelId="{423756D1-FDC1-48A3-ACC9-33E3C36D8C82}" type="presParOf" srcId="{E63C96C3-FCFD-4144-A9BF-3D9E03668733}" destId="{C265BAFC-9C66-43A0-8CCC-040B3B6B47DC}" srcOrd="2" destOrd="0" presId="urn:microsoft.com/office/officeart/2005/8/layout/process4"/>
    <dgm:cxn modelId="{3409E0AF-F720-4BBA-8E70-EDD01C26E04B}" type="presParOf" srcId="{C265BAFC-9C66-43A0-8CCC-040B3B6B47DC}" destId="{A4A7C832-D837-46B2-9C7F-932A5DB62887}" srcOrd="0" destOrd="0" presId="urn:microsoft.com/office/officeart/2005/8/layout/process4"/>
    <dgm:cxn modelId="{9376D9E5-8F5A-48FE-B29D-76E21644C461}" type="presParOf" srcId="{7E4CF64B-A319-4FC6-8ECE-1838DEF5B376}" destId="{4FFD9FF6-48E0-4DE9-BDCC-D149B0FE409F}" srcOrd="1" destOrd="0" presId="urn:microsoft.com/office/officeart/2005/8/layout/process4"/>
    <dgm:cxn modelId="{A33B61C8-C942-498C-944B-46C7A5BDA736}" type="presParOf" srcId="{7E4CF64B-A319-4FC6-8ECE-1838DEF5B376}" destId="{3F9F4854-261E-4BE8-A6B7-E8A10C8577E1}" srcOrd="2" destOrd="0" presId="urn:microsoft.com/office/officeart/2005/8/layout/process4"/>
    <dgm:cxn modelId="{591BA816-5DBE-464A-A536-8B3792EE9EA8}" type="presParOf" srcId="{3F9F4854-261E-4BE8-A6B7-E8A10C8577E1}" destId="{7148E26D-34EF-445C-BFD7-0792B47F6DC6}" srcOrd="0" destOrd="0" presId="urn:microsoft.com/office/officeart/2005/8/layout/process4"/>
    <dgm:cxn modelId="{B133813C-4E46-4B7C-94CA-C64F50D4E460}" type="presParOf" srcId="{3F9F4854-261E-4BE8-A6B7-E8A10C8577E1}" destId="{EE897A26-157E-40C2-B4E4-D7857957FCF4}" srcOrd="1" destOrd="0" presId="urn:microsoft.com/office/officeart/2005/8/layout/process4"/>
    <dgm:cxn modelId="{3CCC72A1-45DC-4C35-AF35-3F907E5E516B}" type="presParOf" srcId="{3F9F4854-261E-4BE8-A6B7-E8A10C8577E1}" destId="{7A9A7EC5-3F47-4B9E-B092-C1E83FCFEF75}" srcOrd="2" destOrd="0" presId="urn:microsoft.com/office/officeart/2005/8/layout/process4"/>
    <dgm:cxn modelId="{663C8BB5-4595-4847-82A3-DCFD5396BD19}" type="presParOf" srcId="{7A9A7EC5-3F47-4B9E-B092-C1E83FCFEF75}" destId="{F1270686-745E-49FC-A370-15BDA616C62B}" srcOrd="0" destOrd="0" presId="urn:microsoft.com/office/officeart/2005/8/layout/process4"/>
    <dgm:cxn modelId="{883109A2-B457-4D9D-AFF4-857CCD76BC39}" type="presParOf" srcId="{7E4CF64B-A319-4FC6-8ECE-1838DEF5B376}" destId="{67E1BFE2-0DC2-4612-B7A1-0D5D62F0D181}" srcOrd="3" destOrd="0" presId="urn:microsoft.com/office/officeart/2005/8/layout/process4"/>
    <dgm:cxn modelId="{B89335CB-A4B5-42EA-8EB9-5EF274F564C1}" type="presParOf" srcId="{7E4CF64B-A319-4FC6-8ECE-1838DEF5B376}" destId="{2D3AFD38-9A6A-4592-87CE-1841D38C1518}" srcOrd="4" destOrd="0" presId="urn:microsoft.com/office/officeart/2005/8/layout/process4"/>
    <dgm:cxn modelId="{8A4B756D-E627-476A-98DD-7EFDEC117E5A}" type="presParOf" srcId="{2D3AFD38-9A6A-4592-87CE-1841D38C1518}" destId="{035831E3-BE9C-4C5C-8D34-04FB7412CE66}" srcOrd="0" destOrd="0" presId="urn:microsoft.com/office/officeart/2005/8/layout/process4"/>
    <dgm:cxn modelId="{E0BA5AED-C0AC-426B-88B6-29A8B93BF10B}" type="presParOf" srcId="{2D3AFD38-9A6A-4592-87CE-1841D38C1518}" destId="{FFF44D5C-3A2B-4375-89CB-F4157BBB719D}" srcOrd="1" destOrd="0" presId="urn:microsoft.com/office/officeart/2005/8/layout/process4"/>
    <dgm:cxn modelId="{FCCDFCD9-2E8C-4FEE-B893-2011D7B39DDD}" type="presParOf" srcId="{2D3AFD38-9A6A-4592-87CE-1841D38C1518}" destId="{A480BD98-ACD2-4A67-A806-8F220B8F3377}" srcOrd="2" destOrd="0" presId="urn:microsoft.com/office/officeart/2005/8/layout/process4"/>
    <dgm:cxn modelId="{C290E7E8-2207-465B-90A9-722538E9CB4A}" type="presParOf" srcId="{A480BD98-ACD2-4A67-A806-8F220B8F3377}" destId="{D9D350C4-7709-456C-887F-B11004C54452}" srcOrd="0" destOrd="0" presId="urn:microsoft.com/office/officeart/2005/8/layout/process4"/>
    <dgm:cxn modelId="{33FB6FA7-470F-45F6-9DBD-0616E07BA8BF}" type="presParOf" srcId="{7E4CF64B-A319-4FC6-8ECE-1838DEF5B376}" destId="{F4B5C52A-63A9-4525-85C3-9C40475BAC44}" srcOrd="5" destOrd="0" presId="urn:microsoft.com/office/officeart/2005/8/layout/process4"/>
    <dgm:cxn modelId="{BBC383B5-F445-4467-A3C7-C0FC68C96757}" type="presParOf" srcId="{7E4CF64B-A319-4FC6-8ECE-1838DEF5B376}" destId="{58B0CB6B-D8BD-4DE0-B9A4-07F1A127118C}" srcOrd="6" destOrd="0" presId="urn:microsoft.com/office/officeart/2005/8/layout/process4"/>
    <dgm:cxn modelId="{D4B886DF-65F0-4C4B-B92E-F3D2BA382936}" type="presParOf" srcId="{58B0CB6B-D8BD-4DE0-B9A4-07F1A127118C}" destId="{4CE37E89-88D6-4F31-AE56-0A17B5937535}" srcOrd="0" destOrd="0" presId="urn:microsoft.com/office/officeart/2005/8/layout/process4"/>
    <dgm:cxn modelId="{10FF7719-9149-4946-A2C4-686ABD3D007C}" type="presParOf" srcId="{58B0CB6B-D8BD-4DE0-B9A4-07F1A127118C}" destId="{38A5925D-97A2-43D7-B8BA-D482E3EE0FCB}" srcOrd="1" destOrd="0" presId="urn:microsoft.com/office/officeart/2005/8/layout/process4"/>
    <dgm:cxn modelId="{95566969-95D1-4E18-95A8-D8EEDCA6BF4F}" type="presParOf" srcId="{58B0CB6B-D8BD-4DE0-B9A4-07F1A127118C}" destId="{E57F5E72-F841-4B5A-A512-C1427622D5B2}" srcOrd="2" destOrd="0" presId="urn:microsoft.com/office/officeart/2005/8/layout/process4"/>
    <dgm:cxn modelId="{5347A882-CC7A-43C3-859A-3EF30D188677}" type="presParOf" srcId="{E57F5E72-F841-4B5A-A512-C1427622D5B2}" destId="{30DFAFBB-64A8-4B45-BC4C-16EF99D0C2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436F9A-CA47-417F-AE22-84030EA8A350}" type="doc">
      <dgm:prSet loTypeId="urn:microsoft.com/office/officeart/2005/8/layout/process4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4B3018C-E4D8-4D06-B86B-96AD8867FD3D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</a:rPr>
            <a:t>Борис Грінченко</a:t>
          </a:r>
          <a:endParaRPr lang="ru-RU" sz="2800" b="1" dirty="0">
            <a:solidFill>
              <a:srgbClr val="002060"/>
            </a:solidFill>
          </a:endParaRPr>
        </a:p>
      </dgm:t>
    </dgm:pt>
    <dgm:pt modelId="{5FF20C3E-A437-4605-8C07-3E6210C3079D}" type="parTrans" cxnId="{F5B6DBFB-429F-4EF6-AB36-640408209310}">
      <dgm:prSet/>
      <dgm:spPr/>
      <dgm:t>
        <a:bodyPr/>
        <a:lstStyle/>
        <a:p>
          <a:endParaRPr lang="ru-RU"/>
        </a:p>
      </dgm:t>
    </dgm:pt>
    <dgm:pt modelId="{63E6B9E2-4403-4795-9AC5-19E161B9572E}" type="sibTrans" cxnId="{F5B6DBFB-429F-4EF6-AB36-640408209310}">
      <dgm:prSet/>
      <dgm:spPr/>
      <dgm:t>
        <a:bodyPr/>
        <a:lstStyle/>
        <a:p>
          <a:endParaRPr lang="ru-RU"/>
        </a:p>
      </dgm:t>
    </dgm:pt>
    <dgm:pt modelId="{BCCC858E-2F03-464B-9B56-9299392373E2}">
      <dgm:prSet phldrT="[Текст]"/>
      <dgm:spPr/>
      <dgm:t>
        <a:bodyPr/>
        <a:lstStyle/>
        <a:p>
          <a:r>
            <a:rPr lang="uk-UA" dirty="0" smtClean="0"/>
            <a:t>Образ патріота, демократа, гуманіста, громадського діяча і трудівника.</a:t>
          </a:r>
          <a:endParaRPr lang="ru-RU" dirty="0"/>
        </a:p>
      </dgm:t>
    </dgm:pt>
    <dgm:pt modelId="{ECBC85A3-3132-4D55-BC59-62F436452AEC}" type="parTrans" cxnId="{E450AC64-1914-49E8-9D9F-32B0C3ED54E6}">
      <dgm:prSet/>
      <dgm:spPr/>
      <dgm:t>
        <a:bodyPr/>
        <a:lstStyle/>
        <a:p>
          <a:endParaRPr lang="ru-RU"/>
        </a:p>
      </dgm:t>
    </dgm:pt>
    <dgm:pt modelId="{F5E7EF9D-6F1A-47A8-B9C5-52B36BD8BE72}" type="sibTrans" cxnId="{E450AC64-1914-49E8-9D9F-32B0C3ED54E6}">
      <dgm:prSet/>
      <dgm:spPr/>
      <dgm:t>
        <a:bodyPr/>
        <a:lstStyle/>
        <a:p>
          <a:endParaRPr lang="ru-RU"/>
        </a:p>
      </dgm:t>
    </dgm:pt>
    <dgm:pt modelId="{5B53A1CC-EAA6-4575-A211-66D30BD6E559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</a:rPr>
            <a:t>Леся Українка</a:t>
          </a:r>
          <a:endParaRPr lang="ru-RU" sz="2800" b="1" dirty="0">
            <a:solidFill>
              <a:srgbClr val="002060"/>
            </a:solidFill>
          </a:endParaRPr>
        </a:p>
      </dgm:t>
    </dgm:pt>
    <dgm:pt modelId="{D6EE3B73-8726-4E47-AFA6-42ABCF3E23F9}" type="parTrans" cxnId="{21623517-143F-44F8-A4B3-9F79DD44B0A2}">
      <dgm:prSet/>
      <dgm:spPr/>
      <dgm:t>
        <a:bodyPr/>
        <a:lstStyle/>
        <a:p>
          <a:endParaRPr lang="ru-RU"/>
        </a:p>
      </dgm:t>
    </dgm:pt>
    <dgm:pt modelId="{06FF0A28-453B-49D9-8CB3-CC1A6D5258E1}" type="sibTrans" cxnId="{21623517-143F-44F8-A4B3-9F79DD44B0A2}">
      <dgm:prSet/>
      <dgm:spPr/>
      <dgm:t>
        <a:bodyPr/>
        <a:lstStyle/>
        <a:p>
          <a:endParaRPr lang="ru-RU"/>
        </a:p>
      </dgm:t>
    </dgm:pt>
    <dgm:pt modelId="{25539333-B75F-4673-A342-A83CFD4F7533}">
      <dgm:prSet phldrT="[Текст]"/>
      <dgm:spPr/>
      <dgm:t>
        <a:bodyPr/>
        <a:lstStyle/>
        <a:p>
          <a:r>
            <a:rPr lang="uk-UA" dirty="0" smtClean="0"/>
            <a:t>Гармонійно розвинена, творча особистість, якій притаманні чесність, гідність, працелюбність, патріотизм.</a:t>
          </a:r>
          <a:endParaRPr lang="ru-RU" dirty="0"/>
        </a:p>
      </dgm:t>
    </dgm:pt>
    <dgm:pt modelId="{81D691A5-53A5-45AE-8DC6-D53DE20A5B0A}" type="parTrans" cxnId="{88785107-349F-466C-855F-164573F2E800}">
      <dgm:prSet/>
      <dgm:spPr/>
      <dgm:t>
        <a:bodyPr/>
        <a:lstStyle/>
        <a:p>
          <a:endParaRPr lang="ru-RU"/>
        </a:p>
      </dgm:t>
    </dgm:pt>
    <dgm:pt modelId="{B570378D-B983-4BBD-9148-35CEFF792736}" type="sibTrans" cxnId="{88785107-349F-466C-855F-164573F2E800}">
      <dgm:prSet/>
      <dgm:spPr/>
      <dgm:t>
        <a:bodyPr/>
        <a:lstStyle/>
        <a:p>
          <a:endParaRPr lang="ru-RU"/>
        </a:p>
      </dgm:t>
    </dgm:pt>
    <dgm:pt modelId="{263A1D4C-BF3E-481B-B0F5-0D330754BB35}">
      <dgm:prSet phldrT="[Текст]"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</a:rPr>
            <a:t>Михайло Коцюбинський</a:t>
          </a:r>
          <a:endParaRPr lang="ru-RU" sz="2800" b="1" dirty="0">
            <a:solidFill>
              <a:srgbClr val="002060"/>
            </a:solidFill>
          </a:endParaRPr>
        </a:p>
      </dgm:t>
    </dgm:pt>
    <dgm:pt modelId="{14AC3AEE-6AE8-4C7C-A3DA-590219F1619C}" type="parTrans" cxnId="{835A3D37-397B-4AA6-A21A-4859AB1097C5}">
      <dgm:prSet/>
      <dgm:spPr/>
      <dgm:t>
        <a:bodyPr/>
        <a:lstStyle/>
        <a:p>
          <a:endParaRPr lang="ru-RU"/>
        </a:p>
      </dgm:t>
    </dgm:pt>
    <dgm:pt modelId="{C991241F-AD33-4722-B205-6A245880372E}" type="sibTrans" cxnId="{835A3D37-397B-4AA6-A21A-4859AB1097C5}">
      <dgm:prSet/>
      <dgm:spPr/>
      <dgm:t>
        <a:bodyPr/>
        <a:lstStyle/>
        <a:p>
          <a:endParaRPr lang="ru-RU"/>
        </a:p>
      </dgm:t>
    </dgm:pt>
    <dgm:pt modelId="{E0EBA25D-57C7-4ABC-BEF6-219BA8673F0F}">
      <dgm:prSet phldrT="[Текст]"/>
      <dgm:spPr/>
      <dgm:t>
        <a:bodyPr/>
        <a:lstStyle/>
        <a:p>
          <a:r>
            <a:rPr lang="uk-UA" dirty="0" smtClean="0"/>
            <a:t>Людина, що не цурається праці, живе в гармонії з природою.</a:t>
          </a:r>
          <a:endParaRPr lang="ru-RU" dirty="0"/>
        </a:p>
      </dgm:t>
    </dgm:pt>
    <dgm:pt modelId="{2BB3432D-C822-4C23-8A54-6A59B4EE22AD}" type="parTrans" cxnId="{EA9EDFAF-8274-4E84-B95D-1AEE58882019}">
      <dgm:prSet/>
      <dgm:spPr/>
      <dgm:t>
        <a:bodyPr/>
        <a:lstStyle/>
        <a:p>
          <a:endParaRPr lang="ru-RU"/>
        </a:p>
      </dgm:t>
    </dgm:pt>
    <dgm:pt modelId="{66320F08-75F8-48CB-8AAA-5710BF5C887B}" type="sibTrans" cxnId="{EA9EDFAF-8274-4E84-B95D-1AEE58882019}">
      <dgm:prSet/>
      <dgm:spPr/>
      <dgm:t>
        <a:bodyPr/>
        <a:lstStyle/>
        <a:p>
          <a:endParaRPr lang="ru-RU"/>
        </a:p>
      </dgm:t>
    </dgm:pt>
    <dgm:pt modelId="{DBE6F079-027E-4B1F-8D1A-33CF5381C813}">
      <dgm:prSet/>
      <dgm:spPr/>
      <dgm:t>
        <a:bodyPr/>
        <a:lstStyle/>
        <a:p>
          <a:r>
            <a:rPr lang="uk-UA" dirty="0" smtClean="0"/>
            <a:t>Образ гуманної, людяної, добродійної, високоморальної  особистості.</a:t>
          </a:r>
          <a:endParaRPr lang="ru-RU" dirty="0"/>
        </a:p>
      </dgm:t>
    </dgm:pt>
    <dgm:pt modelId="{B628CCC4-8A4E-4FA9-BA45-ABF49566597E}" type="parTrans" cxnId="{C78128EB-2AE6-4A5C-B3EA-77C537BD1926}">
      <dgm:prSet/>
      <dgm:spPr/>
      <dgm:t>
        <a:bodyPr/>
        <a:lstStyle/>
        <a:p>
          <a:endParaRPr lang="ru-RU"/>
        </a:p>
      </dgm:t>
    </dgm:pt>
    <dgm:pt modelId="{EB725F8E-29FE-47B2-B7E1-95C235E429E7}" type="sibTrans" cxnId="{C78128EB-2AE6-4A5C-B3EA-77C537BD1926}">
      <dgm:prSet/>
      <dgm:spPr/>
      <dgm:t>
        <a:bodyPr/>
        <a:lstStyle/>
        <a:p>
          <a:endParaRPr lang="ru-RU"/>
        </a:p>
      </dgm:t>
    </dgm:pt>
    <dgm:pt modelId="{A3319922-E503-45C8-974C-257079A96340}">
      <dgm:prSet custT="1"/>
      <dgm:spPr/>
      <dgm:t>
        <a:bodyPr/>
        <a:lstStyle/>
        <a:p>
          <a:r>
            <a:rPr lang="uk-UA" sz="2800" b="1" dirty="0" smtClean="0">
              <a:solidFill>
                <a:srgbClr val="002060"/>
              </a:solidFill>
            </a:rPr>
            <a:t>Василь Сухомлинський</a:t>
          </a:r>
          <a:endParaRPr lang="ru-RU" sz="2800" b="1" dirty="0">
            <a:solidFill>
              <a:srgbClr val="002060"/>
            </a:solidFill>
          </a:endParaRPr>
        </a:p>
      </dgm:t>
    </dgm:pt>
    <dgm:pt modelId="{3B548789-55F9-42F2-B735-2F99D73C425F}" type="parTrans" cxnId="{0E0ECE27-AB68-4EF5-B960-3EF51E64F47F}">
      <dgm:prSet/>
      <dgm:spPr/>
      <dgm:t>
        <a:bodyPr/>
        <a:lstStyle/>
        <a:p>
          <a:endParaRPr lang="ru-RU"/>
        </a:p>
      </dgm:t>
    </dgm:pt>
    <dgm:pt modelId="{58BC9B18-0B44-4721-B065-E0E5D9745D65}" type="sibTrans" cxnId="{0E0ECE27-AB68-4EF5-B960-3EF51E64F47F}">
      <dgm:prSet/>
      <dgm:spPr/>
      <dgm:t>
        <a:bodyPr/>
        <a:lstStyle/>
        <a:p>
          <a:endParaRPr lang="ru-RU"/>
        </a:p>
      </dgm:t>
    </dgm:pt>
    <dgm:pt modelId="{D75DAA81-C706-43ED-A15D-B14FF6FFAF0B}" type="pres">
      <dgm:prSet presAssocID="{92436F9A-CA47-417F-AE22-84030EA8A3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9EE3B6-18A1-4882-9157-3DC2291821BC}" type="pres">
      <dgm:prSet presAssocID="{A3319922-E503-45C8-974C-257079A96340}" presName="boxAndChildren" presStyleCnt="0"/>
      <dgm:spPr/>
      <dgm:t>
        <a:bodyPr/>
        <a:lstStyle/>
        <a:p>
          <a:endParaRPr lang="uk-UA"/>
        </a:p>
      </dgm:t>
    </dgm:pt>
    <dgm:pt modelId="{997F24E5-F8EA-4EAB-A05D-A9C606DD49B9}" type="pres">
      <dgm:prSet presAssocID="{A3319922-E503-45C8-974C-257079A96340}" presName="parentTextBox" presStyleLbl="node1" presStyleIdx="0" presStyleCnt="4"/>
      <dgm:spPr/>
      <dgm:t>
        <a:bodyPr/>
        <a:lstStyle/>
        <a:p>
          <a:endParaRPr lang="ru-RU"/>
        </a:p>
      </dgm:t>
    </dgm:pt>
    <dgm:pt modelId="{F14341DA-FFE7-4E7F-A34E-54A09E8886DD}" type="pres">
      <dgm:prSet presAssocID="{A3319922-E503-45C8-974C-257079A96340}" presName="entireBox" presStyleLbl="node1" presStyleIdx="0" presStyleCnt="4" custLinFactNeighborX="-909" custLinFactNeighborY="675"/>
      <dgm:spPr/>
      <dgm:t>
        <a:bodyPr/>
        <a:lstStyle/>
        <a:p>
          <a:endParaRPr lang="ru-RU"/>
        </a:p>
      </dgm:t>
    </dgm:pt>
    <dgm:pt modelId="{52752DAC-AFA5-4F5E-B099-F0C5F415EBC6}" type="pres">
      <dgm:prSet presAssocID="{A3319922-E503-45C8-974C-257079A96340}" presName="descendantBox" presStyleCnt="0"/>
      <dgm:spPr/>
      <dgm:t>
        <a:bodyPr/>
        <a:lstStyle/>
        <a:p>
          <a:endParaRPr lang="uk-UA"/>
        </a:p>
      </dgm:t>
    </dgm:pt>
    <dgm:pt modelId="{BA8010DA-C132-4AA7-8294-6832F2393E22}" type="pres">
      <dgm:prSet presAssocID="{DBE6F079-027E-4B1F-8D1A-33CF5381C813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AA018-0B37-4092-9515-AF5FFD860AEE}" type="pres">
      <dgm:prSet presAssocID="{C991241F-AD33-4722-B205-6A245880372E}" presName="sp" presStyleCnt="0"/>
      <dgm:spPr/>
      <dgm:t>
        <a:bodyPr/>
        <a:lstStyle/>
        <a:p>
          <a:endParaRPr lang="uk-UA"/>
        </a:p>
      </dgm:t>
    </dgm:pt>
    <dgm:pt modelId="{F59C7E0F-AFD1-4CFB-86A1-38B81990E527}" type="pres">
      <dgm:prSet presAssocID="{263A1D4C-BF3E-481B-B0F5-0D330754BB35}" presName="arrowAndChildren" presStyleCnt="0"/>
      <dgm:spPr/>
      <dgm:t>
        <a:bodyPr/>
        <a:lstStyle/>
        <a:p>
          <a:endParaRPr lang="uk-UA"/>
        </a:p>
      </dgm:t>
    </dgm:pt>
    <dgm:pt modelId="{7D61D44C-82E0-4BDE-8A34-53454184C520}" type="pres">
      <dgm:prSet presAssocID="{263A1D4C-BF3E-481B-B0F5-0D330754BB35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CF1C3B01-0883-4E91-8CBF-9AB08285FDFC}" type="pres">
      <dgm:prSet presAssocID="{263A1D4C-BF3E-481B-B0F5-0D330754BB35}" presName="arrow" presStyleLbl="node1" presStyleIdx="1" presStyleCnt="4"/>
      <dgm:spPr/>
      <dgm:t>
        <a:bodyPr/>
        <a:lstStyle/>
        <a:p>
          <a:endParaRPr lang="ru-RU"/>
        </a:p>
      </dgm:t>
    </dgm:pt>
    <dgm:pt modelId="{9EC31FDA-128A-428B-A314-B2E06F1F9954}" type="pres">
      <dgm:prSet presAssocID="{263A1D4C-BF3E-481B-B0F5-0D330754BB35}" presName="descendantArrow" presStyleCnt="0"/>
      <dgm:spPr/>
      <dgm:t>
        <a:bodyPr/>
        <a:lstStyle/>
        <a:p>
          <a:endParaRPr lang="uk-UA"/>
        </a:p>
      </dgm:t>
    </dgm:pt>
    <dgm:pt modelId="{76CD3B83-A4A5-44AF-945D-2EB53D6F4349}" type="pres">
      <dgm:prSet presAssocID="{E0EBA25D-57C7-4ABC-BEF6-219BA8673F0F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1D074-B116-4681-9F8D-89CD211633D8}" type="pres">
      <dgm:prSet presAssocID="{06FF0A28-453B-49D9-8CB3-CC1A6D5258E1}" presName="sp" presStyleCnt="0"/>
      <dgm:spPr/>
      <dgm:t>
        <a:bodyPr/>
        <a:lstStyle/>
        <a:p>
          <a:endParaRPr lang="uk-UA"/>
        </a:p>
      </dgm:t>
    </dgm:pt>
    <dgm:pt modelId="{CD18CB03-8E1F-43C1-87C3-CC7DAFD9E568}" type="pres">
      <dgm:prSet presAssocID="{5B53A1CC-EAA6-4575-A211-66D30BD6E559}" presName="arrowAndChildren" presStyleCnt="0"/>
      <dgm:spPr/>
      <dgm:t>
        <a:bodyPr/>
        <a:lstStyle/>
        <a:p>
          <a:endParaRPr lang="uk-UA"/>
        </a:p>
      </dgm:t>
    </dgm:pt>
    <dgm:pt modelId="{F6D94961-7F5D-4523-8D88-6ECD99E77679}" type="pres">
      <dgm:prSet presAssocID="{5B53A1CC-EAA6-4575-A211-66D30BD6E559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8A2A0DA-5D35-4983-A47B-9473900DD614}" type="pres">
      <dgm:prSet presAssocID="{5B53A1CC-EAA6-4575-A211-66D30BD6E559}" presName="arrow" presStyleLbl="node1" presStyleIdx="2" presStyleCnt="4"/>
      <dgm:spPr/>
      <dgm:t>
        <a:bodyPr/>
        <a:lstStyle/>
        <a:p>
          <a:endParaRPr lang="ru-RU"/>
        </a:p>
      </dgm:t>
    </dgm:pt>
    <dgm:pt modelId="{3F430890-3740-4AAB-98CF-78A1AD97101D}" type="pres">
      <dgm:prSet presAssocID="{5B53A1CC-EAA6-4575-A211-66D30BD6E559}" presName="descendantArrow" presStyleCnt="0"/>
      <dgm:spPr/>
      <dgm:t>
        <a:bodyPr/>
        <a:lstStyle/>
        <a:p>
          <a:endParaRPr lang="uk-UA"/>
        </a:p>
      </dgm:t>
    </dgm:pt>
    <dgm:pt modelId="{5EAF4DDD-FA4C-44A5-BA11-0BDBA438238A}" type="pres">
      <dgm:prSet presAssocID="{25539333-B75F-4673-A342-A83CFD4F7533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1067E-842C-4898-BB28-894B790E6C3A}" type="pres">
      <dgm:prSet presAssocID="{63E6B9E2-4403-4795-9AC5-19E161B9572E}" presName="sp" presStyleCnt="0"/>
      <dgm:spPr/>
      <dgm:t>
        <a:bodyPr/>
        <a:lstStyle/>
        <a:p>
          <a:endParaRPr lang="uk-UA"/>
        </a:p>
      </dgm:t>
    </dgm:pt>
    <dgm:pt modelId="{530AE1F4-4FC5-4F69-AD76-961F56800406}" type="pres">
      <dgm:prSet presAssocID="{44B3018C-E4D8-4D06-B86B-96AD8867FD3D}" presName="arrowAndChildren" presStyleCnt="0"/>
      <dgm:spPr/>
      <dgm:t>
        <a:bodyPr/>
        <a:lstStyle/>
        <a:p>
          <a:endParaRPr lang="uk-UA"/>
        </a:p>
      </dgm:t>
    </dgm:pt>
    <dgm:pt modelId="{49BC5899-E14D-443F-AA5D-103F80D23485}" type="pres">
      <dgm:prSet presAssocID="{44B3018C-E4D8-4D06-B86B-96AD8867FD3D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24A42660-513D-453B-B60A-8BC7CCD27589}" type="pres">
      <dgm:prSet presAssocID="{44B3018C-E4D8-4D06-B86B-96AD8867FD3D}" presName="arrow" presStyleLbl="node1" presStyleIdx="3" presStyleCnt="4" custLinFactNeighborY="-123"/>
      <dgm:spPr/>
      <dgm:t>
        <a:bodyPr/>
        <a:lstStyle/>
        <a:p>
          <a:endParaRPr lang="ru-RU"/>
        </a:p>
      </dgm:t>
    </dgm:pt>
    <dgm:pt modelId="{610BAA47-6263-4576-B787-3FDEACE534BC}" type="pres">
      <dgm:prSet presAssocID="{44B3018C-E4D8-4D06-B86B-96AD8867FD3D}" presName="descendantArrow" presStyleCnt="0"/>
      <dgm:spPr/>
      <dgm:t>
        <a:bodyPr/>
        <a:lstStyle/>
        <a:p>
          <a:endParaRPr lang="uk-UA"/>
        </a:p>
      </dgm:t>
    </dgm:pt>
    <dgm:pt modelId="{194777AF-6D1E-465A-88B1-FEBE7615D271}" type="pres">
      <dgm:prSet presAssocID="{BCCC858E-2F03-464B-9B56-9299392373E2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B6DBFB-429F-4EF6-AB36-640408209310}" srcId="{92436F9A-CA47-417F-AE22-84030EA8A350}" destId="{44B3018C-E4D8-4D06-B86B-96AD8867FD3D}" srcOrd="0" destOrd="0" parTransId="{5FF20C3E-A437-4605-8C07-3E6210C3079D}" sibTransId="{63E6B9E2-4403-4795-9AC5-19E161B9572E}"/>
    <dgm:cxn modelId="{8852C01A-1FDD-468A-8BB3-02E23C66CCF5}" type="presOf" srcId="{5B53A1CC-EAA6-4575-A211-66D30BD6E559}" destId="{F6D94961-7F5D-4523-8D88-6ECD99E77679}" srcOrd="0" destOrd="0" presId="urn:microsoft.com/office/officeart/2005/8/layout/process4"/>
    <dgm:cxn modelId="{E450AC64-1914-49E8-9D9F-32B0C3ED54E6}" srcId="{44B3018C-E4D8-4D06-B86B-96AD8867FD3D}" destId="{BCCC858E-2F03-464B-9B56-9299392373E2}" srcOrd="0" destOrd="0" parTransId="{ECBC85A3-3132-4D55-BC59-62F436452AEC}" sibTransId="{F5E7EF9D-6F1A-47A8-B9C5-52B36BD8BE72}"/>
    <dgm:cxn modelId="{D2ED6CA0-E0D9-4071-82FB-91E43E055588}" type="presOf" srcId="{A3319922-E503-45C8-974C-257079A96340}" destId="{F14341DA-FFE7-4E7F-A34E-54A09E8886DD}" srcOrd="1" destOrd="0" presId="urn:microsoft.com/office/officeart/2005/8/layout/process4"/>
    <dgm:cxn modelId="{73AAA8A9-61AC-41FB-952C-83C9AE0C33BA}" type="presOf" srcId="{BCCC858E-2F03-464B-9B56-9299392373E2}" destId="{194777AF-6D1E-465A-88B1-FEBE7615D271}" srcOrd="0" destOrd="0" presId="urn:microsoft.com/office/officeart/2005/8/layout/process4"/>
    <dgm:cxn modelId="{88785107-349F-466C-855F-164573F2E800}" srcId="{5B53A1CC-EAA6-4575-A211-66D30BD6E559}" destId="{25539333-B75F-4673-A342-A83CFD4F7533}" srcOrd="0" destOrd="0" parTransId="{81D691A5-53A5-45AE-8DC6-D53DE20A5B0A}" sibTransId="{B570378D-B983-4BBD-9148-35CEFF792736}"/>
    <dgm:cxn modelId="{0E0ECE27-AB68-4EF5-B960-3EF51E64F47F}" srcId="{92436F9A-CA47-417F-AE22-84030EA8A350}" destId="{A3319922-E503-45C8-974C-257079A96340}" srcOrd="3" destOrd="0" parTransId="{3B548789-55F9-42F2-B735-2F99D73C425F}" sibTransId="{58BC9B18-0B44-4721-B065-E0E5D9745D65}"/>
    <dgm:cxn modelId="{EA9EDFAF-8274-4E84-B95D-1AEE58882019}" srcId="{263A1D4C-BF3E-481B-B0F5-0D330754BB35}" destId="{E0EBA25D-57C7-4ABC-BEF6-219BA8673F0F}" srcOrd="0" destOrd="0" parTransId="{2BB3432D-C822-4C23-8A54-6A59B4EE22AD}" sibTransId="{66320F08-75F8-48CB-8AAA-5710BF5C887B}"/>
    <dgm:cxn modelId="{CD65F3FA-3355-45DE-B7AC-3A814C03DE7D}" type="presOf" srcId="{92436F9A-CA47-417F-AE22-84030EA8A350}" destId="{D75DAA81-C706-43ED-A15D-B14FF6FFAF0B}" srcOrd="0" destOrd="0" presId="urn:microsoft.com/office/officeart/2005/8/layout/process4"/>
    <dgm:cxn modelId="{24F93404-C195-4544-9D2A-B56A69BB4688}" type="presOf" srcId="{DBE6F079-027E-4B1F-8D1A-33CF5381C813}" destId="{BA8010DA-C132-4AA7-8294-6832F2393E22}" srcOrd="0" destOrd="0" presId="urn:microsoft.com/office/officeart/2005/8/layout/process4"/>
    <dgm:cxn modelId="{21623517-143F-44F8-A4B3-9F79DD44B0A2}" srcId="{92436F9A-CA47-417F-AE22-84030EA8A350}" destId="{5B53A1CC-EAA6-4575-A211-66D30BD6E559}" srcOrd="1" destOrd="0" parTransId="{D6EE3B73-8726-4E47-AFA6-42ABCF3E23F9}" sibTransId="{06FF0A28-453B-49D9-8CB3-CC1A6D5258E1}"/>
    <dgm:cxn modelId="{835A3D37-397B-4AA6-A21A-4859AB1097C5}" srcId="{92436F9A-CA47-417F-AE22-84030EA8A350}" destId="{263A1D4C-BF3E-481B-B0F5-0D330754BB35}" srcOrd="2" destOrd="0" parTransId="{14AC3AEE-6AE8-4C7C-A3DA-590219F1619C}" sibTransId="{C991241F-AD33-4722-B205-6A245880372E}"/>
    <dgm:cxn modelId="{C78128EB-2AE6-4A5C-B3EA-77C537BD1926}" srcId="{A3319922-E503-45C8-974C-257079A96340}" destId="{DBE6F079-027E-4B1F-8D1A-33CF5381C813}" srcOrd="0" destOrd="0" parTransId="{B628CCC4-8A4E-4FA9-BA45-ABF49566597E}" sibTransId="{EB725F8E-29FE-47B2-B7E1-95C235E429E7}"/>
    <dgm:cxn modelId="{C760B8B4-B3C8-42A8-82B5-624B098FF2F1}" type="presOf" srcId="{25539333-B75F-4673-A342-A83CFD4F7533}" destId="{5EAF4DDD-FA4C-44A5-BA11-0BDBA438238A}" srcOrd="0" destOrd="0" presId="urn:microsoft.com/office/officeart/2005/8/layout/process4"/>
    <dgm:cxn modelId="{CE9000A0-3D6D-40EB-B943-52DB136A8866}" type="presOf" srcId="{44B3018C-E4D8-4D06-B86B-96AD8867FD3D}" destId="{24A42660-513D-453B-B60A-8BC7CCD27589}" srcOrd="1" destOrd="0" presId="urn:microsoft.com/office/officeart/2005/8/layout/process4"/>
    <dgm:cxn modelId="{93687796-9E3C-4F07-BC6F-FFAC9D7C4A33}" type="presOf" srcId="{A3319922-E503-45C8-974C-257079A96340}" destId="{997F24E5-F8EA-4EAB-A05D-A9C606DD49B9}" srcOrd="0" destOrd="0" presId="urn:microsoft.com/office/officeart/2005/8/layout/process4"/>
    <dgm:cxn modelId="{B0440782-8DCD-414E-9026-A593ADAB4E2C}" type="presOf" srcId="{263A1D4C-BF3E-481B-B0F5-0D330754BB35}" destId="{7D61D44C-82E0-4BDE-8A34-53454184C520}" srcOrd="0" destOrd="0" presId="urn:microsoft.com/office/officeart/2005/8/layout/process4"/>
    <dgm:cxn modelId="{B0F0ABE9-B7D3-427B-9AE9-FF71D9259FF6}" type="presOf" srcId="{44B3018C-E4D8-4D06-B86B-96AD8867FD3D}" destId="{49BC5899-E14D-443F-AA5D-103F80D23485}" srcOrd="0" destOrd="0" presId="urn:microsoft.com/office/officeart/2005/8/layout/process4"/>
    <dgm:cxn modelId="{31FDB9D9-0B08-49EF-B64A-44D49BEEDA05}" type="presOf" srcId="{263A1D4C-BF3E-481B-B0F5-0D330754BB35}" destId="{CF1C3B01-0883-4E91-8CBF-9AB08285FDFC}" srcOrd="1" destOrd="0" presId="urn:microsoft.com/office/officeart/2005/8/layout/process4"/>
    <dgm:cxn modelId="{18656A7C-6194-4F57-8DD7-8EFD09D7015F}" type="presOf" srcId="{E0EBA25D-57C7-4ABC-BEF6-219BA8673F0F}" destId="{76CD3B83-A4A5-44AF-945D-2EB53D6F4349}" srcOrd="0" destOrd="0" presId="urn:microsoft.com/office/officeart/2005/8/layout/process4"/>
    <dgm:cxn modelId="{C16792FB-3750-42C5-9773-32D44E842A70}" type="presOf" srcId="{5B53A1CC-EAA6-4575-A211-66D30BD6E559}" destId="{F8A2A0DA-5D35-4983-A47B-9473900DD614}" srcOrd="1" destOrd="0" presId="urn:microsoft.com/office/officeart/2005/8/layout/process4"/>
    <dgm:cxn modelId="{29C23BC5-2EA1-4316-9D8E-077DAC7B6CC6}" type="presParOf" srcId="{D75DAA81-C706-43ED-A15D-B14FF6FFAF0B}" destId="{3D9EE3B6-18A1-4882-9157-3DC2291821BC}" srcOrd="0" destOrd="0" presId="urn:microsoft.com/office/officeart/2005/8/layout/process4"/>
    <dgm:cxn modelId="{286BAFDA-3ADB-4132-87C7-DB11FB634E2E}" type="presParOf" srcId="{3D9EE3B6-18A1-4882-9157-3DC2291821BC}" destId="{997F24E5-F8EA-4EAB-A05D-A9C606DD49B9}" srcOrd="0" destOrd="0" presId="urn:microsoft.com/office/officeart/2005/8/layout/process4"/>
    <dgm:cxn modelId="{770BC7AC-9191-4EEE-AEE4-E113AE7BF4C3}" type="presParOf" srcId="{3D9EE3B6-18A1-4882-9157-3DC2291821BC}" destId="{F14341DA-FFE7-4E7F-A34E-54A09E8886DD}" srcOrd="1" destOrd="0" presId="urn:microsoft.com/office/officeart/2005/8/layout/process4"/>
    <dgm:cxn modelId="{326EB249-C368-4147-8317-0181C8C90053}" type="presParOf" srcId="{3D9EE3B6-18A1-4882-9157-3DC2291821BC}" destId="{52752DAC-AFA5-4F5E-B099-F0C5F415EBC6}" srcOrd="2" destOrd="0" presId="urn:microsoft.com/office/officeart/2005/8/layout/process4"/>
    <dgm:cxn modelId="{3694EF54-4E5B-4F0D-B16C-03D435DD83B9}" type="presParOf" srcId="{52752DAC-AFA5-4F5E-B099-F0C5F415EBC6}" destId="{BA8010DA-C132-4AA7-8294-6832F2393E22}" srcOrd="0" destOrd="0" presId="urn:microsoft.com/office/officeart/2005/8/layout/process4"/>
    <dgm:cxn modelId="{38502CD2-EFBB-4D87-8F64-6CA75E05F48F}" type="presParOf" srcId="{D75DAA81-C706-43ED-A15D-B14FF6FFAF0B}" destId="{2E7AA018-0B37-4092-9515-AF5FFD860AEE}" srcOrd="1" destOrd="0" presId="urn:microsoft.com/office/officeart/2005/8/layout/process4"/>
    <dgm:cxn modelId="{F1592348-678B-4A5F-B8EA-B1267F9C9349}" type="presParOf" srcId="{D75DAA81-C706-43ED-A15D-B14FF6FFAF0B}" destId="{F59C7E0F-AFD1-4CFB-86A1-38B81990E527}" srcOrd="2" destOrd="0" presId="urn:microsoft.com/office/officeart/2005/8/layout/process4"/>
    <dgm:cxn modelId="{D004E365-C3BF-4D76-9D33-79CFFBAFACF2}" type="presParOf" srcId="{F59C7E0F-AFD1-4CFB-86A1-38B81990E527}" destId="{7D61D44C-82E0-4BDE-8A34-53454184C520}" srcOrd="0" destOrd="0" presId="urn:microsoft.com/office/officeart/2005/8/layout/process4"/>
    <dgm:cxn modelId="{5A916437-5D77-4610-BBFD-C3B6F6C017FD}" type="presParOf" srcId="{F59C7E0F-AFD1-4CFB-86A1-38B81990E527}" destId="{CF1C3B01-0883-4E91-8CBF-9AB08285FDFC}" srcOrd="1" destOrd="0" presId="urn:microsoft.com/office/officeart/2005/8/layout/process4"/>
    <dgm:cxn modelId="{A1892067-CE62-43DD-A6AC-9415E82DA4D6}" type="presParOf" srcId="{F59C7E0F-AFD1-4CFB-86A1-38B81990E527}" destId="{9EC31FDA-128A-428B-A314-B2E06F1F9954}" srcOrd="2" destOrd="0" presId="urn:microsoft.com/office/officeart/2005/8/layout/process4"/>
    <dgm:cxn modelId="{F63A5A49-04A0-46B7-87DA-7C493570F43B}" type="presParOf" srcId="{9EC31FDA-128A-428B-A314-B2E06F1F9954}" destId="{76CD3B83-A4A5-44AF-945D-2EB53D6F4349}" srcOrd="0" destOrd="0" presId="urn:microsoft.com/office/officeart/2005/8/layout/process4"/>
    <dgm:cxn modelId="{4FBA78B3-E835-4D11-B448-C72F08027895}" type="presParOf" srcId="{D75DAA81-C706-43ED-A15D-B14FF6FFAF0B}" destId="{B751D074-B116-4681-9F8D-89CD211633D8}" srcOrd="3" destOrd="0" presId="urn:microsoft.com/office/officeart/2005/8/layout/process4"/>
    <dgm:cxn modelId="{C150ECE8-7263-4190-9187-AB7E382DF3CB}" type="presParOf" srcId="{D75DAA81-C706-43ED-A15D-B14FF6FFAF0B}" destId="{CD18CB03-8E1F-43C1-87C3-CC7DAFD9E568}" srcOrd="4" destOrd="0" presId="urn:microsoft.com/office/officeart/2005/8/layout/process4"/>
    <dgm:cxn modelId="{AC2F7616-37F1-4588-B4F2-1F5FA3311A2B}" type="presParOf" srcId="{CD18CB03-8E1F-43C1-87C3-CC7DAFD9E568}" destId="{F6D94961-7F5D-4523-8D88-6ECD99E77679}" srcOrd="0" destOrd="0" presId="urn:microsoft.com/office/officeart/2005/8/layout/process4"/>
    <dgm:cxn modelId="{0A96E215-4CCA-4CCD-9A12-9226837F3A6B}" type="presParOf" srcId="{CD18CB03-8E1F-43C1-87C3-CC7DAFD9E568}" destId="{F8A2A0DA-5D35-4983-A47B-9473900DD614}" srcOrd="1" destOrd="0" presId="urn:microsoft.com/office/officeart/2005/8/layout/process4"/>
    <dgm:cxn modelId="{A4D3BA22-F8A7-454E-A92A-FF59862B9547}" type="presParOf" srcId="{CD18CB03-8E1F-43C1-87C3-CC7DAFD9E568}" destId="{3F430890-3740-4AAB-98CF-78A1AD97101D}" srcOrd="2" destOrd="0" presId="urn:microsoft.com/office/officeart/2005/8/layout/process4"/>
    <dgm:cxn modelId="{D87BF84A-9510-4F81-A7EB-13030A81E70C}" type="presParOf" srcId="{3F430890-3740-4AAB-98CF-78A1AD97101D}" destId="{5EAF4DDD-FA4C-44A5-BA11-0BDBA438238A}" srcOrd="0" destOrd="0" presId="urn:microsoft.com/office/officeart/2005/8/layout/process4"/>
    <dgm:cxn modelId="{9F52831F-DA4F-4661-9083-04C89472E7A2}" type="presParOf" srcId="{D75DAA81-C706-43ED-A15D-B14FF6FFAF0B}" destId="{A4D1067E-842C-4898-BB28-894B790E6C3A}" srcOrd="5" destOrd="0" presId="urn:microsoft.com/office/officeart/2005/8/layout/process4"/>
    <dgm:cxn modelId="{D94D4B61-BD1B-4CA3-B484-B2A74200FBA7}" type="presParOf" srcId="{D75DAA81-C706-43ED-A15D-B14FF6FFAF0B}" destId="{530AE1F4-4FC5-4F69-AD76-961F56800406}" srcOrd="6" destOrd="0" presId="urn:microsoft.com/office/officeart/2005/8/layout/process4"/>
    <dgm:cxn modelId="{6BF6331A-9E68-4F97-BFC9-1F917E7E0A0A}" type="presParOf" srcId="{530AE1F4-4FC5-4F69-AD76-961F56800406}" destId="{49BC5899-E14D-443F-AA5D-103F80D23485}" srcOrd="0" destOrd="0" presId="urn:microsoft.com/office/officeart/2005/8/layout/process4"/>
    <dgm:cxn modelId="{B450CE4E-F988-4BA8-A581-6A5B9107461A}" type="presParOf" srcId="{530AE1F4-4FC5-4F69-AD76-961F56800406}" destId="{24A42660-513D-453B-B60A-8BC7CCD27589}" srcOrd="1" destOrd="0" presId="urn:microsoft.com/office/officeart/2005/8/layout/process4"/>
    <dgm:cxn modelId="{B7FA4338-C11B-4C73-AF22-63FAEAF9DF8F}" type="presParOf" srcId="{530AE1F4-4FC5-4F69-AD76-961F56800406}" destId="{610BAA47-6263-4576-B787-3FDEACE534BC}" srcOrd="2" destOrd="0" presId="urn:microsoft.com/office/officeart/2005/8/layout/process4"/>
    <dgm:cxn modelId="{5657C004-10DC-4E89-AE49-6F0DFE507C18}" type="presParOf" srcId="{610BAA47-6263-4576-B787-3FDEACE534BC}" destId="{194777AF-6D1E-465A-88B1-FEBE7615D2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57B23-044E-4212-9AF7-C601623BD80E}">
      <dsp:nvSpPr>
        <dsp:cNvPr id="0" name=""/>
        <dsp:cNvSpPr/>
      </dsp:nvSpPr>
      <dsp:spPr>
        <a:xfrm>
          <a:off x="1828466" y="2587487"/>
          <a:ext cx="3048633" cy="28526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Процес виховання</a:t>
          </a:r>
          <a:endParaRPr lang="ru-RU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4928" y="3005241"/>
        <a:ext cx="2155709" cy="2017094"/>
      </dsp:txXfrm>
    </dsp:sp>
    <dsp:sp modelId="{898CE015-36E3-4DDD-AA47-7E10968E82C9}">
      <dsp:nvSpPr>
        <dsp:cNvPr id="0" name=""/>
        <dsp:cNvSpPr/>
      </dsp:nvSpPr>
      <dsp:spPr>
        <a:xfrm rot="13658420">
          <a:off x="693867" y="1840705"/>
          <a:ext cx="1905636" cy="60405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A80526-D333-4732-96B0-15D809CBDAE2}">
      <dsp:nvSpPr>
        <dsp:cNvPr id="0" name=""/>
        <dsp:cNvSpPr/>
      </dsp:nvSpPr>
      <dsp:spPr>
        <a:xfrm>
          <a:off x="-239288" y="633263"/>
          <a:ext cx="2487964" cy="161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Об'єктивні чинники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02060"/>
              </a:solidFill>
            </a:rPr>
            <a:t> </a:t>
          </a:r>
          <a:r>
            <a:rPr lang="uk-UA" sz="1400" kern="1200" dirty="0" smtClean="0">
              <a:solidFill>
                <a:srgbClr val="002060"/>
              </a:solidFill>
            </a:rPr>
            <a:t>(освітній, економічний, екологічний та культурний стан країни)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-192109" y="680442"/>
        <a:ext cx="2393606" cy="1516443"/>
      </dsp:txXfrm>
    </dsp:sp>
    <dsp:sp modelId="{113C7B4C-1C00-4028-89BC-6F89D1BE9429}">
      <dsp:nvSpPr>
        <dsp:cNvPr id="0" name=""/>
        <dsp:cNvSpPr/>
      </dsp:nvSpPr>
      <dsp:spPr>
        <a:xfrm rot="18727610">
          <a:off x="4099949" y="1839903"/>
          <a:ext cx="1891564" cy="60405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60000"/>
                <a:satMod val="160000"/>
              </a:schemeClr>
            </a:gs>
            <a:gs pos="46000">
              <a:schemeClr val="accent2">
                <a:hueOff val="7729367"/>
                <a:satOff val="-82653"/>
                <a:lumOff val="21569"/>
                <a:alphaOff val="0"/>
                <a:tint val="86000"/>
                <a:satMod val="16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7729367"/>
              <a:satOff val="-82653"/>
              <a:lumOff val="2156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71E0B6-2FB1-4A76-85A8-355744966534}">
      <dsp:nvSpPr>
        <dsp:cNvPr id="0" name=""/>
        <dsp:cNvSpPr/>
      </dsp:nvSpPr>
      <dsp:spPr>
        <a:xfrm>
          <a:off x="4396237" y="635077"/>
          <a:ext cx="2567799" cy="1610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tint val="60000"/>
                <a:satMod val="160000"/>
              </a:schemeClr>
            </a:gs>
            <a:gs pos="46000">
              <a:schemeClr val="accent2">
                <a:hueOff val="7729367"/>
                <a:satOff val="-82653"/>
                <a:lumOff val="21569"/>
                <a:alphaOff val="0"/>
                <a:tint val="86000"/>
                <a:satMod val="160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accent2">
              <a:hueOff val="7729367"/>
              <a:satOff val="-82653"/>
              <a:lumOff val="2156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Суб'єктивні чинники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rgbClr val="002060"/>
              </a:solidFill>
            </a:rPr>
            <a:t> </a:t>
          </a:r>
          <a:r>
            <a:rPr lang="uk-UA" sz="1400" kern="1200" dirty="0" smtClean="0">
              <a:solidFill>
                <a:srgbClr val="002060"/>
              </a:solidFill>
            </a:rPr>
            <a:t>(діяльність навчальних закладів, сім</a:t>
          </a:r>
          <a:r>
            <a:rPr lang="en-US" sz="1400" kern="1200" dirty="0" smtClean="0">
              <a:solidFill>
                <a:srgbClr val="002060"/>
              </a:solidFill>
            </a:rPr>
            <a:t>’</a:t>
          </a:r>
          <a:r>
            <a:rPr lang="uk-UA" sz="1400" kern="1200" dirty="0" smtClean="0">
              <a:solidFill>
                <a:srgbClr val="002060"/>
              </a:solidFill>
            </a:rPr>
            <a:t>ї,  ЗМІ, церкви)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443416" y="682256"/>
        <a:ext cx="2473441" cy="1516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8C579-2A3D-4DD2-ABC1-DAA6B05FAD51}">
      <dsp:nvSpPr>
        <dsp:cNvPr id="0" name=""/>
        <dsp:cNvSpPr/>
      </dsp:nvSpPr>
      <dsp:spPr>
        <a:xfrm>
          <a:off x="0" y="4921929"/>
          <a:ext cx="7858180" cy="10767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effectLst/>
            </a:rPr>
            <a:t>Козацька доба</a:t>
          </a:r>
          <a:endParaRPr lang="ru-RU" sz="2800" b="1" kern="1200" dirty="0">
            <a:solidFill>
              <a:srgbClr val="002060"/>
            </a:solidFill>
            <a:effectLst/>
          </a:endParaRPr>
        </a:p>
      </dsp:txBody>
      <dsp:txXfrm>
        <a:off x="0" y="4921929"/>
        <a:ext cx="7858180" cy="581470"/>
      </dsp:txXfrm>
    </dsp:sp>
    <dsp:sp modelId="{A4A7C832-D837-46B2-9C7F-932A5DB62887}">
      <dsp:nvSpPr>
        <dsp:cNvPr id="0" name=""/>
        <dsp:cNvSpPr/>
      </dsp:nvSpPr>
      <dsp:spPr>
        <a:xfrm>
          <a:off x="0" y="5481864"/>
          <a:ext cx="7858180" cy="49532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Вірність Батьківщині, незламна сила духу, козацька мораль, лицарські якості, духовність, незалежність.</a:t>
          </a:r>
          <a:endParaRPr lang="ru-RU" sz="1600" kern="1200" dirty="0"/>
        </a:p>
      </dsp:txBody>
      <dsp:txXfrm>
        <a:off x="0" y="5481864"/>
        <a:ext cx="7858180" cy="495327"/>
      </dsp:txXfrm>
    </dsp:sp>
    <dsp:sp modelId="{EE897A26-157E-40C2-B4E4-D7857957FCF4}">
      <dsp:nvSpPr>
        <dsp:cNvPr id="0" name=""/>
        <dsp:cNvSpPr/>
      </dsp:nvSpPr>
      <dsp:spPr>
        <a:xfrm rot="10800000">
          <a:off x="0" y="3226238"/>
          <a:ext cx="7858180" cy="1656115"/>
        </a:xfrm>
        <a:prstGeom prst="upArrowCallout">
          <a:avLst/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chemeClr val="bg1"/>
              </a:solidFill>
            </a:rPr>
            <a:t>1096р. або 1117 р. </a:t>
          </a:r>
          <a:r>
            <a:rPr lang="uk-UA" sz="1900" kern="1200" dirty="0" err="1" smtClean="0">
              <a:solidFill>
                <a:schemeClr val="bg1"/>
              </a:solidFill>
            </a:rPr>
            <a:t>“Повчання</a:t>
          </a:r>
          <a:r>
            <a:rPr lang="uk-UA" sz="1900" kern="1200" dirty="0" smtClean="0">
              <a:solidFill>
                <a:schemeClr val="bg1"/>
              </a:solidFill>
            </a:rPr>
            <a:t> </a:t>
          </a:r>
          <a:r>
            <a:rPr lang="uk-UA" sz="1900" kern="1200" dirty="0" err="1" smtClean="0">
              <a:solidFill>
                <a:schemeClr val="bg1"/>
              </a:solidFill>
            </a:rPr>
            <a:t>дітям”</a:t>
          </a:r>
          <a:r>
            <a:rPr lang="uk-UA" sz="1900" kern="1200" dirty="0" smtClean="0">
              <a:solidFill>
                <a:schemeClr val="bg1"/>
              </a:solidFill>
            </a:rPr>
            <a:t> Володимира Мономаха  </a:t>
          </a:r>
          <a:endParaRPr lang="ru-RU" sz="1900" kern="1200" dirty="0">
            <a:solidFill>
              <a:schemeClr val="bg1"/>
            </a:solidFill>
          </a:endParaRPr>
        </a:p>
      </dsp:txBody>
      <dsp:txXfrm rot="-10800000">
        <a:off x="0" y="3226238"/>
        <a:ext cx="7858180" cy="581296"/>
      </dsp:txXfrm>
    </dsp:sp>
    <dsp:sp modelId="{F1270686-745E-49FC-A370-15BDA616C62B}">
      <dsp:nvSpPr>
        <dsp:cNvPr id="0" name=""/>
        <dsp:cNvSpPr/>
      </dsp:nvSpPr>
      <dsp:spPr>
        <a:xfrm>
          <a:off x="0" y="3830205"/>
          <a:ext cx="7858180" cy="507676"/>
        </a:xfrm>
        <a:prstGeom prst="rect">
          <a:avLst/>
        </a:prstGeom>
        <a:solidFill>
          <a:schemeClr val="accent4">
            <a:tint val="40000"/>
            <a:alpha val="90000"/>
            <a:hueOff val="1874665"/>
            <a:satOff val="2429"/>
            <a:lumOff val="9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Образ здорової, розумної,культурної, щасливої людини з патріотичними почуттями та людською гідністю.</a:t>
          </a:r>
          <a:endParaRPr lang="ru-RU" sz="1600" kern="1200" dirty="0"/>
        </a:p>
      </dsp:txBody>
      <dsp:txXfrm>
        <a:off x="0" y="3830205"/>
        <a:ext cx="7858180" cy="507676"/>
      </dsp:txXfrm>
    </dsp:sp>
    <dsp:sp modelId="{FFF44D5C-3A2B-4375-89CB-F4157BBB719D}">
      <dsp:nvSpPr>
        <dsp:cNvPr id="0" name=""/>
        <dsp:cNvSpPr/>
      </dsp:nvSpPr>
      <dsp:spPr>
        <a:xfrm rot="10800000">
          <a:off x="0" y="1643079"/>
          <a:ext cx="7858180" cy="1656115"/>
        </a:xfrm>
        <a:prstGeom prst="upArrowCallout">
          <a:avLst/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  <a:effectLst/>
            </a:rPr>
            <a:t>Період після хрещення Русі</a:t>
          </a:r>
          <a:endParaRPr lang="ru-RU" sz="2800" b="1" kern="1200" dirty="0">
            <a:solidFill>
              <a:srgbClr val="002060"/>
            </a:solidFill>
            <a:effectLst/>
          </a:endParaRPr>
        </a:p>
      </dsp:txBody>
      <dsp:txXfrm rot="-10800000">
        <a:off x="0" y="1643079"/>
        <a:ext cx="7858180" cy="581296"/>
      </dsp:txXfrm>
    </dsp:sp>
    <dsp:sp modelId="{D9D350C4-7709-456C-887F-B11004C54452}">
      <dsp:nvSpPr>
        <dsp:cNvPr id="0" name=""/>
        <dsp:cNvSpPr/>
      </dsp:nvSpPr>
      <dsp:spPr>
        <a:xfrm>
          <a:off x="0" y="2223299"/>
          <a:ext cx="7858180" cy="495178"/>
        </a:xfrm>
        <a:prstGeom prst="rect">
          <a:avLst/>
        </a:prstGeom>
        <a:solidFill>
          <a:schemeClr val="accent4">
            <a:tint val="40000"/>
            <a:alpha val="90000"/>
            <a:hueOff val="3749330"/>
            <a:satOff val="4859"/>
            <a:lumOff val="1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Гармонія душі, тіла і розуму; дотримання норм християнської моралі.</a:t>
          </a:r>
          <a:endParaRPr lang="ru-RU" sz="1600" kern="1200" dirty="0"/>
        </a:p>
      </dsp:txBody>
      <dsp:txXfrm>
        <a:off x="0" y="2223299"/>
        <a:ext cx="7858180" cy="495178"/>
      </dsp:txXfrm>
    </dsp:sp>
    <dsp:sp modelId="{38A5925D-97A2-43D7-B8BA-D482E3EE0FCB}">
      <dsp:nvSpPr>
        <dsp:cNvPr id="0" name=""/>
        <dsp:cNvSpPr/>
      </dsp:nvSpPr>
      <dsp:spPr>
        <a:xfrm rot="10800000">
          <a:off x="0" y="3"/>
          <a:ext cx="7858180" cy="1656115"/>
        </a:xfrm>
        <a:prstGeom prst="upArrowCallout">
          <a:avLst/>
        </a:prstGeom>
        <a:solidFill>
          <a:schemeClr val="accent4">
            <a:hueOff val="5485613"/>
            <a:satOff val="7445"/>
            <a:lumOff val="1254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002060"/>
              </a:solidFill>
            </a:rPr>
            <a:t>Дохристиянський період</a:t>
          </a:r>
          <a:endParaRPr lang="ru-RU" sz="3200" b="1" kern="1200" dirty="0">
            <a:solidFill>
              <a:srgbClr val="002060"/>
            </a:solidFill>
          </a:endParaRPr>
        </a:p>
      </dsp:txBody>
      <dsp:txXfrm rot="-10800000">
        <a:off x="0" y="3"/>
        <a:ext cx="7858180" cy="581296"/>
      </dsp:txXfrm>
    </dsp:sp>
    <dsp:sp modelId="{30DFAFBB-64A8-4B45-BC4C-16EF99D0C2B2}">
      <dsp:nvSpPr>
        <dsp:cNvPr id="0" name=""/>
        <dsp:cNvSpPr/>
      </dsp:nvSpPr>
      <dsp:spPr>
        <a:xfrm>
          <a:off x="0" y="583336"/>
          <a:ext cx="7858180" cy="495178"/>
        </a:xfrm>
        <a:prstGeom prst="rect">
          <a:avLst/>
        </a:prstGeom>
        <a:solidFill>
          <a:schemeClr val="accent4">
            <a:tint val="40000"/>
            <a:alpha val="90000"/>
            <a:hueOff val="5623994"/>
            <a:satOff val="7288"/>
            <a:lumOff val="2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Працьовитість, побожне ставлення до природи, витривалість,відвага.</a:t>
          </a:r>
          <a:endParaRPr lang="ru-RU" sz="1600" kern="1200" dirty="0"/>
        </a:p>
      </dsp:txBody>
      <dsp:txXfrm>
        <a:off x="0" y="583336"/>
        <a:ext cx="7858180" cy="495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341DA-FFE7-4E7F-A34E-54A09E8886DD}">
      <dsp:nvSpPr>
        <dsp:cNvPr id="0" name=""/>
        <dsp:cNvSpPr/>
      </dsp:nvSpPr>
      <dsp:spPr>
        <a:xfrm>
          <a:off x="0" y="4923989"/>
          <a:ext cx="7858180" cy="10768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</a:rPr>
            <a:t>Василь Сухомлинський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4923989"/>
        <a:ext cx="7858180" cy="581473"/>
      </dsp:txXfrm>
    </dsp:sp>
    <dsp:sp modelId="{BA8010DA-C132-4AA7-8294-6832F2393E22}">
      <dsp:nvSpPr>
        <dsp:cNvPr id="0" name=""/>
        <dsp:cNvSpPr/>
      </dsp:nvSpPr>
      <dsp:spPr>
        <a:xfrm>
          <a:off x="0" y="5481886"/>
          <a:ext cx="7858180" cy="4953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Образ гуманної, людяної, добродійної, високоморальної  особистості.</a:t>
          </a:r>
          <a:endParaRPr lang="ru-RU" sz="1600" kern="1200" dirty="0"/>
        </a:p>
      </dsp:txBody>
      <dsp:txXfrm>
        <a:off x="0" y="5481886"/>
        <a:ext cx="7858180" cy="495329"/>
      </dsp:txXfrm>
    </dsp:sp>
    <dsp:sp modelId="{CF1C3B01-0883-4E91-8CBF-9AB08285FDFC}">
      <dsp:nvSpPr>
        <dsp:cNvPr id="0" name=""/>
        <dsp:cNvSpPr/>
      </dsp:nvSpPr>
      <dsp:spPr>
        <a:xfrm rot="10800000">
          <a:off x="0" y="3281979"/>
          <a:ext cx="7858180" cy="1656121"/>
        </a:xfrm>
        <a:prstGeom prst="upArrowCallout">
          <a:avLst/>
        </a:prstGeom>
        <a:solidFill>
          <a:schemeClr val="accent4">
            <a:hueOff val="1828538"/>
            <a:satOff val="2482"/>
            <a:lumOff val="4183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</a:rPr>
            <a:t>Михайло Коцюбинський</a:t>
          </a:r>
          <a:endParaRPr lang="ru-RU" sz="2800" b="1" kern="1200" dirty="0">
            <a:solidFill>
              <a:srgbClr val="002060"/>
            </a:solidFill>
          </a:endParaRPr>
        </a:p>
      </dsp:txBody>
      <dsp:txXfrm rot="-10800000">
        <a:off x="0" y="3281979"/>
        <a:ext cx="7858180" cy="581298"/>
      </dsp:txXfrm>
    </dsp:sp>
    <dsp:sp modelId="{76CD3B83-A4A5-44AF-945D-2EB53D6F4349}">
      <dsp:nvSpPr>
        <dsp:cNvPr id="0" name=""/>
        <dsp:cNvSpPr/>
      </dsp:nvSpPr>
      <dsp:spPr>
        <a:xfrm>
          <a:off x="0" y="3863278"/>
          <a:ext cx="7858180" cy="495180"/>
        </a:xfrm>
        <a:prstGeom prst="rect">
          <a:avLst/>
        </a:prstGeom>
        <a:solidFill>
          <a:schemeClr val="accent4">
            <a:tint val="40000"/>
            <a:alpha val="90000"/>
            <a:hueOff val="1874665"/>
            <a:satOff val="2429"/>
            <a:lumOff val="9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Людина, що не цурається праці, живе в гармонії з природою.</a:t>
          </a:r>
          <a:endParaRPr lang="ru-RU" sz="1600" kern="1200" dirty="0"/>
        </a:p>
      </dsp:txBody>
      <dsp:txXfrm>
        <a:off x="0" y="3863278"/>
        <a:ext cx="7858180" cy="495180"/>
      </dsp:txXfrm>
    </dsp:sp>
    <dsp:sp modelId="{F8A2A0DA-5D35-4983-A47B-9473900DD614}">
      <dsp:nvSpPr>
        <dsp:cNvPr id="0" name=""/>
        <dsp:cNvSpPr/>
      </dsp:nvSpPr>
      <dsp:spPr>
        <a:xfrm rot="10800000">
          <a:off x="0" y="1642009"/>
          <a:ext cx="7858180" cy="1656121"/>
        </a:xfrm>
        <a:prstGeom prst="upArrowCallout">
          <a:avLst/>
        </a:prstGeom>
        <a:solidFill>
          <a:schemeClr val="accent4">
            <a:hueOff val="3657076"/>
            <a:satOff val="4963"/>
            <a:lumOff val="8366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</a:rPr>
            <a:t>Леся Українка</a:t>
          </a:r>
          <a:endParaRPr lang="ru-RU" sz="2800" b="1" kern="1200" dirty="0">
            <a:solidFill>
              <a:srgbClr val="002060"/>
            </a:solidFill>
          </a:endParaRPr>
        </a:p>
      </dsp:txBody>
      <dsp:txXfrm rot="-10800000">
        <a:off x="0" y="1642009"/>
        <a:ext cx="7858180" cy="581298"/>
      </dsp:txXfrm>
    </dsp:sp>
    <dsp:sp modelId="{5EAF4DDD-FA4C-44A5-BA11-0BDBA438238A}">
      <dsp:nvSpPr>
        <dsp:cNvPr id="0" name=""/>
        <dsp:cNvSpPr/>
      </dsp:nvSpPr>
      <dsp:spPr>
        <a:xfrm>
          <a:off x="0" y="2223308"/>
          <a:ext cx="7858180" cy="495180"/>
        </a:xfrm>
        <a:prstGeom prst="rect">
          <a:avLst/>
        </a:prstGeom>
        <a:solidFill>
          <a:schemeClr val="accent4">
            <a:tint val="40000"/>
            <a:alpha val="90000"/>
            <a:hueOff val="3749330"/>
            <a:satOff val="4859"/>
            <a:lumOff val="1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Гармонійно розвинена, творча особистість, якій притаманні чесність, гідність, працелюбність, патріотизм.</a:t>
          </a:r>
          <a:endParaRPr lang="ru-RU" sz="1600" kern="1200" dirty="0"/>
        </a:p>
      </dsp:txBody>
      <dsp:txXfrm>
        <a:off x="0" y="2223308"/>
        <a:ext cx="7858180" cy="495180"/>
      </dsp:txXfrm>
    </dsp:sp>
    <dsp:sp modelId="{24A42660-513D-453B-B60A-8BC7CCD27589}">
      <dsp:nvSpPr>
        <dsp:cNvPr id="0" name=""/>
        <dsp:cNvSpPr/>
      </dsp:nvSpPr>
      <dsp:spPr>
        <a:xfrm rot="10800000">
          <a:off x="0" y="3"/>
          <a:ext cx="7858180" cy="1656121"/>
        </a:xfrm>
        <a:prstGeom prst="upArrowCallout">
          <a:avLst/>
        </a:prstGeom>
        <a:solidFill>
          <a:schemeClr val="accent4">
            <a:hueOff val="5485613"/>
            <a:satOff val="7445"/>
            <a:lumOff val="12549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</a:rPr>
            <a:t>Борис Грінченко</a:t>
          </a:r>
          <a:endParaRPr lang="ru-RU" sz="2800" b="1" kern="1200" dirty="0">
            <a:solidFill>
              <a:srgbClr val="002060"/>
            </a:solidFill>
          </a:endParaRPr>
        </a:p>
      </dsp:txBody>
      <dsp:txXfrm rot="-10800000">
        <a:off x="0" y="3"/>
        <a:ext cx="7858180" cy="581298"/>
      </dsp:txXfrm>
    </dsp:sp>
    <dsp:sp modelId="{194777AF-6D1E-465A-88B1-FEBE7615D271}">
      <dsp:nvSpPr>
        <dsp:cNvPr id="0" name=""/>
        <dsp:cNvSpPr/>
      </dsp:nvSpPr>
      <dsp:spPr>
        <a:xfrm>
          <a:off x="0" y="583338"/>
          <a:ext cx="7858180" cy="495180"/>
        </a:xfrm>
        <a:prstGeom prst="rect">
          <a:avLst/>
        </a:prstGeom>
        <a:solidFill>
          <a:schemeClr val="accent4">
            <a:tint val="40000"/>
            <a:alpha val="90000"/>
            <a:hueOff val="5623994"/>
            <a:satOff val="7288"/>
            <a:lumOff val="2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Образ патріота, демократа, гуманіста, громадського діяча і трудівника.</a:t>
          </a:r>
          <a:endParaRPr lang="ru-RU" sz="1600" kern="1200" dirty="0"/>
        </a:p>
      </dsp:txBody>
      <dsp:txXfrm>
        <a:off x="0" y="583338"/>
        <a:ext cx="7858180" cy="495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B20E-A441-4EAC-A913-006A80A78B8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1C836-28DF-49A4-B820-8ECBA98B2D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3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C836-28DF-49A4-B820-8ECBA98B2D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35473" cy="7215214"/>
          </a:xfrm>
          <a:prstGeom prst="rect">
            <a:avLst/>
          </a:prstGeom>
          <a:noFill/>
        </p:spPr>
      </p:pic>
      <p:pic>
        <p:nvPicPr>
          <p:cNvPr id="22536" name="Picture 8" descr="http://www.trabzonanakucagi.com/wp-content/uploads/2013/10/dev-bg-hom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-642966"/>
            <a:ext cx="11567501" cy="8001056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4348" y="3929066"/>
            <a:ext cx="818059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5400" b="1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Роль</a:t>
            </a:r>
            <a:r>
              <a:rPr kumimoji="0" lang="uk-UA" sz="5400" b="1" i="0" u="none" strike="noStrike" normalizeH="0" baseline="0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виховного</a:t>
            </a:r>
            <a:r>
              <a:rPr lang="en-US" sz="5400" b="1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5400" b="1" i="0" u="none" strike="noStrike" normalizeH="0" baseline="0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ідеалу  </a:t>
            </a:r>
            <a:endParaRPr kumimoji="0" lang="en-US" sz="5400" b="1" i="0" u="none" strike="noStrike" normalizeH="0" baseline="0" dirty="0" smtClean="0">
              <a:ln w="18415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normalizeH="0" baseline="0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у формуванні </a:t>
            </a:r>
            <a:endParaRPr kumimoji="0" lang="en-US" sz="5400" b="1" i="0" u="none" strike="noStrike" normalizeH="0" baseline="0" dirty="0" smtClean="0">
              <a:ln w="18415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5400" b="1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uk-UA" sz="5400" b="1" i="0" u="none" strike="noStrike" normalizeH="0" baseline="0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собистост</a:t>
            </a:r>
            <a:r>
              <a:rPr lang="uk-UA" sz="5400" b="1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uk-UA" sz="5400" b="1" i="0" u="none" strike="noStrike" normalizeH="0" baseline="0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дитини</a:t>
            </a:r>
            <a:endParaRPr kumimoji="0" lang="uk-UA" sz="5400" b="1" i="0" u="none" strike="noStrike" normalizeH="0" baseline="0" dirty="0" smtClean="0">
              <a:ln w="18415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857232"/>
            <a:ext cx="50006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Мета виховання – </a:t>
            </a:r>
          </a:p>
          <a:p>
            <a:pPr algn="ctr"/>
            <a:endParaRPr lang="uk-UA" sz="40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uk-UA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всебічний гармонійний розвиток особистості.</a:t>
            </a:r>
            <a:endParaRPr lang="ru-RU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6" name="Picture 2" descr="http://static.klasnaocinka.com.ua/uploads/editor/2993/100052/sitepage_16/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08"/>
            <a:ext cx="4229129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mykartinka.ru/_ph/20/38952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0164" y="-214338"/>
            <a:ext cx="10358510" cy="707233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5786" y="529690"/>
            <a:ext cx="814393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28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Основні напрями </a:t>
            </a:r>
          </a:p>
          <a:p>
            <a:pPr marL="0" marR="0" lvl="0" indent="1428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всебічного розвитку </a:t>
            </a:r>
          </a:p>
          <a:p>
            <a:pPr marL="0" marR="0" lvl="0" indent="1428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1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особистості:</a:t>
            </a:r>
          </a:p>
          <a:p>
            <a:pPr marL="0" marR="0" lvl="0" indent="142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0" u="none" strike="noStrike" normalizeH="0" baseline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142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• </a:t>
            </a:r>
            <a:r>
              <a:rPr kumimoji="0" lang="uk-UA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розумове виховання;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142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• моральне виховання;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142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• трудове виховання;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142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• система профорієнтаційної роботи;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142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• економічне виховання;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142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• естетичне виховання;</a:t>
            </a:r>
            <a:endParaRPr kumimoji="0" lang="ru-RU" sz="2800" i="0" u="none" strike="noStrike" normalizeH="0" baseline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142875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• фізичне виховання.</a:t>
            </a:r>
            <a:endParaRPr kumimoji="0" lang="uk-UA" sz="2800" i="0" u="none" strike="noStrike" normalizeH="0" baseline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pic>
        <p:nvPicPr>
          <p:cNvPr id="9220" name="Picture 4" descr="http://www.volynnews.com/files/messages/2693/2693-4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92" y="-500090"/>
            <a:ext cx="12192000" cy="78581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4180344"/>
            <a:ext cx="8215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6000" b="1" dirty="0" smtClean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Виховний ідеал </a:t>
            </a:r>
            <a:r>
              <a:rPr lang="uk-UA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–</a:t>
            </a:r>
            <a:r>
              <a:rPr lang="uk-UA" sz="6000" b="1" dirty="0" smtClean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еталон взірцевої особистості, </a:t>
            </a:r>
          </a:p>
          <a:p>
            <a:pPr algn="ctr"/>
            <a:r>
              <a:rPr lang="uk-UA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що служить головним орієнтиром у вихованні молодого покоління.</a:t>
            </a:r>
            <a:endParaRPr lang="ru-RU" sz="36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3" cy="721521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407709"/>
            <a:ext cx="864399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4000" b="1" i="0" u="none" strike="noStrike" normalizeH="0" baseline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На формування ідеалу особистості </a:t>
            </a:r>
          </a:p>
          <a:p>
            <a:pPr marL="0"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4000" b="1" i="0" u="none" strike="noStrike" normalizeH="0" baseline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впливають такі чинники:</a:t>
            </a:r>
            <a:endParaRPr kumimoji="0" lang="uk-UA" sz="3600" b="1" i="0" u="none" strike="noStrike" normalizeH="0" baseline="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marL="0" marR="0" lvl="0" indent="4476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3600" b="1" i="0" u="none" strike="noStrike" normalizeH="0" baseline="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</a:endParaRPr>
          </a:p>
          <a:p>
            <a:pPr marL="0" marR="0" lvl="0" indent="447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</a:rPr>
              <a:t>• </a:t>
            </a:r>
            <a:r>
              <a:rPr kumimoji="0" lang="uk-UA" sz="2400" i="0" u="none" strike="noStrike" normalizeH="0" baseline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тип стосунків, цінностей і настанов, що культивуються</a:t>
            </a:r>
            <a:br>
              <a:rPr kumimoji="0" lang="uk-UA" sz="2400" i="0" u="none" strike="noStrike" normalizeH="0" baseline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kumimoji="0" lang="uk-UA" sz="2400" i="0" u="none" strike="noStrike" normalizeH="0" baseline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в сім'ї ;</a:t>
            </a:r>
            <a:endParaRPr lang="ru-RU" sz="2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47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• загальнолюдські й національні цінності;</a:t>
            </a:r>
            <a:endParaRPr lang="ru-RU" sz="24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47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• соціальне середовище й конкретне місце проживання;</a:t>
            </a:r>
            <a:endParaRPr kumimoji="0" lang="ru-RU" sz="2400" i="0" u="none" strike="noStrike" normalizeH="0" baseline="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47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• рівень матеріального достатку;</a:t>
            </a:r>
            <a:endParaRPr kumimoji="0" lang="ru-RU" sz="2400" i="0" u="none" strike="noStrike" normalizeH="0" baseline="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4476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uk-UA" sz="2400" i="0" u="none" strike="noStrike" normalizeH="0" baseline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• особистісні життєві настанови та ціннісні орієнтації.</a:t>
            </a:r>
            <a:endParaRPr kumimoji="0" lang="uk-UA" sz="2400" i="0" u="none" strike="noStrike" normalizeH="0" baseline="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642910" y="571480"/>
          <a:ext cx="785818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714348" y="285728"/>
          <a:ext cx="785818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DSC059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785794"/>
            <a:ext cx="842968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База дослідження</a:t>
            </a:r>
            <a:endParaRPr lang="ru-RU" sz="6000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3" cy="7215214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1000100" y="714356"/>
          <a:ext cx="7072362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3" cy="7215214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1071538" y="500042"/>
          <a:ext cx="71438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4348" y="0"/>
            <a:ext cx="7643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Діаграма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опитування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“Кого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ти вважаєш ідеалом?”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 вихованців гуртку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“Сувенірний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калейдоскоп”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6080" y="642918"/>
            <a:ext cx="415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642918"/>
            <a:ext cx="7215238" cy="3939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uk-UA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Мета дослідження:</a:t>
            </a:r>
            <a:endParaRPr lang="en-US" sz="5400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endParaRPr lang="uk-UA" sz="16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теоретично обґрунтувати питання виховного ідеалу та дослідити  мотиви його вибору дітьми</a:t>
            </a:r>
            <a:endParaRPr lang="ru-RU" sz="32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endParaRPr lang="uk-U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2" descr="http://www.orlyatko.org.ua/gotdosch/pid_shkol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00437"/>
            <a:ext cx="4857784" cy="346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-428660" y="0"/>
          <a:ext cx="992988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311"/>
            <a:ext cx="9235473" cy="7215214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70770370"/>
              </p:ext>
            </p:extLst>
          </p:nvPr>
        </p:nvGraphicFramePr>
        <p:xfrm>
          <a:off x="1403648" y="1124744"/>
          <a:ext cx="6696744" cy="46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3" cy="72152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285860"/>
            <a:ext cx="76438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9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Дякую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9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 увагу!</a:t>
            </a:r>
            <a:endParaRPr lang="ru-RU" sz="9600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14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79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428736"/>
            <a:ext cx="8501091" cy="3693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Гіпотеза</a:t>
            </a:r>
            <a:r>
              <a:rPr lang="en-US" sz="5400" b="1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uk-UA" sz="5400" b="1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дослідження </a:t>
            </a:r>
          </a:p>
          <a:p>
            <a:pPr algn="ctr"/>
            <a:r>
              <a:rPr lang="uk-UA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ґрунтується на припущенні,</a:t>
            </a:r>
          </a:p>
          <a:p>
            <a:pPr algn="ctr"/>
            <a:r>
              <a:rPr lang="uk-UA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 що мотиви вибору дітьми виховного ідеалу залежать </a:t>
            </a:r>
          </a:p>
          <a:p>
            <a:pPr algn="ctr"/>
            <a:r>
              <a:rPr lang="uk-UA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від їх вікових особливостей</a:t>
            </a:r>
          </a:p>
          <a:p>
            <a:pPr algn="ctr"/>
            <a:r>
              <a:rPr lang="uk-UA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</a:rPr>
              <a:t> та від чинників оточення</a:t>
            </a:r>
            <a:endParaRPr lang="ru-RU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473" cy="7215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642918"/>
            <a:ext cx="8572528" cy="5632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Завдання</a:t>
            </a:r>
            <a:r>
              <a:rPr lang="uk-UA" sz="6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теоретично обґрунтувати процес виховання;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розкрити зміст поняття </a:t>
            </a:r>
            <a:r>
              <a:rPr lang="uk-UA" sz="32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“виховний</a:t>
            </a:r>
            <a:r>
              <a:rPr lang="uk-UA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uk-UA" sz="32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ідеал”</a:t>
            </a:r>
            <a:r>
              <a:rPr lang="uk-UA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 та охарактеризувати його;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здійснити ретроспективний огляд формування виховного ідеалу в різних історичних епохах;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Times New Roman" pitchFamily="18" charset="0"/>
              </a:rPr>
              <a:t>дослідити мотиви вибору дітьми виховного ідеалу;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285860"/>
            <a:ext cx="8286808" cy="2492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Об’єкт дослідження:</a:t>
            </a:r>
          </a:p>
          <a:p>
            <a:pPr algn="ctr"/>
            <a:r>
              <a:rPr lang="uk-UA" sz="4800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</a:rPr>
              <a:t>виховний ідеал, </a:t>
            </a:r>
          </a:p>
          <a:p>
            <a:pPr algn="ctr"/>
            <a:r>
              <a:rPr lang="uk-UA" sz="4800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</a:rPr>
              <a:t>як педагогічна проблема.</a:t>
            </a:r>
            <a:endParaRPr lang="ru-RU" sz="4800" dirty="0">
              <a:ln w="18415" cmpd="sng">
                <a:solidFill>
                  <a:schemeClr val="tx2">
                    <a:lumMod val="1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ILo6VwnIE08/UZUvrAaQDUI/AAAAAAAAAAk/HXT1T_C-Cew/s1600/%25D0%2592%25D0%2598%25D0%2591%25D0%2586%25D0%25A0%2B%25D0%259C%25D0%2590%25D0%2599%25D0%2591%25D0%25A3%25D0%25A2%25D0%259D%25D0%25AC%25D0%259E%25D0%2587%2B%25D0%259F%25D0%25A0%25D0%259E%25D0%25A4%25D0%2595%25D0%25A1%25D0%2586%25D0%2587.%2B%25D0%259F%25D0%259E%25D0%25A0%25D0%2590%25D0%2594%25D0%2598%2B%25D0%2592%25D0%2598%25D0%259F%25D0%25A3%25D0%25A1%25D0%259A%25D0%259D%25D0%2598%25D0%259A%25D0%2590%25D0%259C%2B%25D0%25A8%25D0%259A%25D0%2586%25D0%259B%2B%25D0%25A2%25D0%2590%2B%25D0%2592%25D0%25A3%25D0%2597%25D0%2586%25D0%259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8358279" cy="5970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uk-UA" sz="48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Предмет </a:t>
            </a:r>
          </a:p>
          <a:p>
            <a:pPr algn="r"/>
            <a:r>
              <a:rPr lang="uk-UA" sz="48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uk-UA" sz="54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endParaRPr lang="uk-UA" sz="40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uk-UA" sz="40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uk-UA" sz="40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uk-UA" sz="40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uk-UA" sz="4000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uk-UA" sz="40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мотиви вибору дітьми виховного ідеалу.</a:t>
            </a:r>
            <a:endParaRPr lang="ru-RU" sz="40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1064" y="1011121"/>
            <a:ext cx="828464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normalizeH="0" baseline="0" dirty="0" smtClean="0">
                <a:ln w="18415" cmpd="sng">
                  <a:solidFill>
                    <a:schemeClr val="tx2">
                      <a:lumMod val="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j-lt"/>
                <a:ea typeface="Times New Roman" pitchFamily="18" charset="0"/>
              </a:rPr>
              <a:t>Процес виховання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система виховних заходів,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спрямованих на формування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всебічно і гармонійно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розвиненої особистості</a:t>
            </a:r>
            <a:r>
              <a:rPr kumimoji="0" lang="uk-UA" sz="4000" i="1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Times New Roman" pitchFamily="18" charset="0"/>
              </a:rPr>
              <a:t>.</a:t>
            </a:r>
            <a:endParaRPr kumimoji="0" lang="uk-UA" sz="4000" i="1" u="none" strike="noStrike" normalizeH="0" baseline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1214414" y="571480"/>
          <a:ext cx="6715172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enzyrka.ru/_ph/11/667444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73" y="0"/>
            <a:ext cx="9235473" cy="7215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00042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8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Структурні елементи  процесу виховання :</a:t>
            </a:r>
          </a:p>
          <a:p>
            <a:endParaRPr lang="uk-UA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742950" indent="-742950">
              <a:buFont typeface="Arial" pitchFamily="34" charset="0"/>
              <a:buChar char="•"/>
            </a:pPr>
            <a:r>
              <a:rPr lang="uk-UA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мета;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uk-UA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завдання;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uk-UA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принципи;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uk-UA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методи;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uk-UA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засоби;</a:t>
            </a:r>
          </a:p>
          <a:p>
            <a:pPr marL="742950" indent="-742950">
              <a:buFont typeface="Arial" pitchFamily="34" charset="0"/>
              <a:buChar char="•"/>
            </a:pPr>
            <a:r>
              <a:rPr lang="uk-UA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результати.</a:t>
            </a:r>
          </a:p>
          <a:p>
            <a:pPr marL="742950" indent="-742950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4" descr="http://3.bp.blogspot.com/--0vRMtGbCQ0/UVyG2N_umGI/AAAAAAAAAAk/ZWxIMPvqFRA/s320/j0439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239783"/>
            <a:ext cx="3888482" cy="4189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531</TotalTime>
  <Words>459</Words>
  <Application>Microsoft Office PowerPoint</Application>
  <PresentationFormat>Экран (4:3)</PresentationFormat>
  <Paragraphs>98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рплорплорпол</cp:lastModifiedBy>
  <cp:revision>82</cp:revision>
  <dcterms:modified xsi:type="dcterms:W3CDTF">2014-01-15T12:16:07Z</dcterms:modified>
</cp:coreProperties>
</file>