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F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FB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6DF6-3EFE-4876-9CF2-B88A63958805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75CB-BAD9-4BCC-9FF0-849C877A8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Снігуронька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Снігурон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651128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653136"/>
            <a:ext cx="8388424" cy="2869779"/>
          </a:xfrm>
        </p:spPr>
        <p:txBody>
          <a:bodyPr>
            <a:normAutofit/>
          </a:bodyPr>
          <a:lstStyle/>
          <a:p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Снігу́рка або </a:t>
            </a:r>
            <a:r>
              <a:rPr lang="vi-V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Снігу́ронька</a:t>
            </a:r>
            <a:r>
              <a:rPr lang="vi-V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vi-V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казковий персонаж святкування Нового року спочатку в СРСР, згодом у пострадянських державах, онука Діда Мороза. За типовим сценарієм виступає як посередник між дітьми й Дідом Морозом. На новорічних урочистостях з'являється іноді раніше за свого дідуся, а потім разом із дітлахами закликає його на </a:t>
            </a:r>
            <a:r>
              <a:rPr lang="vi-V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ялинку</a:t>
            </a: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В Одессе выберут лучшую Снегурочку Новости Одессы"/>
          <p:cNvPicPr>
            <a:picLocks noChangeAspect="1" noChangeArrowheads="1"/>
          </p:cNvPicPr>
          <p:nvPr/>
        </p:nvPicPr>
        <p:blipFill>
          <a:blip r:embed="rId2" cstate="print"/>
          <a:srcRect l="11660" r="12546"/>
          <a:stretch>
            <a:fillRect/>
          </a:stretch>
        </p:blipFill>
        <p:spPr bwMode="auto">
          <a:xfrm>
            <a:off x="755576" y="188640"/>
            <a:ext cx="3427771" cy="438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Блог - Привет.ру - Снегурочка - Личный интернет дневник поль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13340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2592288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дівчина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 не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дівчинка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юна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життєрадісна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язичницька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Богиня,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одягнена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білий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традиційній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символіці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допускається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одязі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тони.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убір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восьмипроменевою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вінець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шитий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сріблом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перлами.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костюм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найчастіше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історичному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опису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5362" name="Picture 2" descr="http://cs411728.vk.me/v411728558/348a/LN3qekuwq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3177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costum-dm.ru/upload/shop_7/item_catalog_2165/shop_items_catalog_image2165.jpg"/>
          <p:cNvPicPr>
            <a:picLocks noChangeAspect="1" noChangeArrowheads="1"/>
          </p:cNvPicPr>
          <p:nvPr/>
        </p:nvPicPr>
        <p:blipFill>
          <a:blip r:embed="rId3" cstate="print"/>
          <a:srcRect l="20314" r="23095" b="47"/>
          <a:stretch>
            <a:fillRect/>
          </a:stretch>
        </p:blipFill>
        <p:spPr bwMode="auto">
          <a:xfrm>
            <a:off x="6228184" y="260648"/>
            <a:ext cx="273630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www.td-karnaval.ru/Storage/Image/ShopProduct/Image/big/201/img_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309634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 Снігуроньки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148064" cy="776632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Одного разу у великого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Бога-Отця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Мороза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божественної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Снігової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Віхоли-Метелиці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Бог-Син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Унаслідок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зачаття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новорічного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підпиття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слабеньким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чуйним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Звичку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випивати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Батька не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перейняв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віддає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перевагу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морозиву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прекрасний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момент у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Бога-Сина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Весни-червоні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народилася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донька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як у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непитущого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божественною генетикою все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гаразд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донька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вродилася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славу!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6388" name="Picture 4" descr="Снігуронька Островсь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779912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народження Снігуроньки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85184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 – це юна дівчина.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недавнього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на 5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підтверджує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те,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Весна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Давайте словом добрым Снегурочке поможем!!! - стихи и проза …"/>
          <p:cNvPicPr>
            <a:picLocks noChangeAspect="1" noChangeArrowheads="1"/>
          </p:cNvPicPr>
          <p:nvPr/>
        </p:nvPicPr>
        <p:blipFill>
          <a:blip r:embed="rId2" cstate="print"/>
          <a:srcRect t="15079" b="6785"/>
          <a:stretch>
            <a:fillRect/>
          </a:stretch>
        </p:blipFill>
        <p:spPr bwMode="auto">
          <a:xfrm>
            <a:off x="2411760" y="836712"/>
            <a:ext cx="381642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живе Снігуронька?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25144"/>
            <a:ext cx="8795320" cy="290892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нерухомістю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Костромі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двоповерховим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теремом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парком,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чарівним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каменем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написи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ліворуч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ситий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направо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чарівний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сон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знайдеш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прямо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казку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потрапиш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Усередині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терема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крижана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господині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захоплюється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колекціонуванням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ялинок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завгодно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Особливо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екземпляри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олівців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макаронів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Є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ялинки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прасок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компакт-дисків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справжні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витвори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458" name="Picture 2" descr="Новый Год, Рождественская сказка"/>
          <p:cNvPicPr>
            <a:picLocks noChangeAspect="1" noChangeArrowheads="1"/>
          </p:cNvPicPr>
          <p:nvPr/>
        </p:nvPicPr>
        <p:blipFill>
          <a:blip r:embed="rId2" cstate="print"/>
          <a:srcRect b="13164"/>
          <a:stretch>
            <a:fillRect/>
          </a:stretch>
        </p:blipFill>
        <p:spPr bwMode="auto">
          <a:xfrm>
            <a:off x="179512" y="980728"/>
            <a:ext cx="666749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76256" y="1700808"/>
            <a:ext cx="27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Резиденція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Снігуроньки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Костромі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 занять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501008"/>
            <a:ext cx="3970784" cy="50691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занять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сказати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жила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лісах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новорічні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свята.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Їздила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Дідом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Морозом по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містах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селах,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вітала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роком,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дарувала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подарунки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Снігурон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18800" cy="577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4957192"/>
            <a:ext cx="9252520" cy="1900808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казкова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персонаж дивно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натяків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щось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негативне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Навпаки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казках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постає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абсолютно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позитивний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персонаж,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невдалі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навколишні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страждаючи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казкова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Снігуронька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жодної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негативної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2" descr="Снігурон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58962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Снігуронька</vt:lpstr>
      <vt:lpstr>Слайд 2</vt:lpstr>
      <vt:lpstr>Слайд 3</vt:lpstr>
      <vt:lpstr>Походження Снігуроньки</vt:lpstr>
      <vt:lpstr>День народження Снігуроньки</vt:lpstr>
      <vt:lpstr>Де живе Снігуронька?</vt:lpstr>
      <vt:lpstr>Рід занять</vt:lpstr>
      <vt:lpstr>Характер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Снігуронька</dc:title>
  <dc:creator>Андрей</dc:creator>
  <cp:lastModifiedBy>Андрей</cp:lastModifiedBy>
  <cp:revision>8</cp:revision>
  <dcterms:created xsi:type="dcterms:W3CDTF">2014-12-20T17:30:12Z</dcterms:created>
  <dcterms:modified xsi:type="dcterms:W3CDTF">2014-12-20T20:05:49Z</dcterms:modified>
</cp:coreProperties>
</file>