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2" r:id="rId8"/>
    <p:sldId id="271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E443-4171-474F-BBBD-3EC1BCFC4D7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A24B-7B8C-4C8C-B713-049F70844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31050" y="1484313"/>
            <a:ext cx="2012950" cy="37449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Johnny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1972853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8554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the role of Jack Sparrow in the fourth part of "Pirates of the Caribbean" Johnny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received 55.6 million dollars - a record fee in the history of Hollywood.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396203" cy="479715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97400" y="0"/>
            <a:ext cx="4546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Johnny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has a number of star names on the 7018 Walk of Fame in Hollywood, opened November 16, 1999.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85516125_22-548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2852921" cy="4164848"/>
          </a:xfrm>
          <a:prstGeom prst="rect">
            <a:avLst/>
          </a:prstGeom>
        </p:spPr>
      </p:pic>
      <p:pic>
        <p:nvPicPr>
          <p:cNvPr id="5" name="Рисунок 4" descr="загружено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45024"/>
            <a:ext cx="4555951" cy="303177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46650" y="0"/>
            <a:ext cx="4197350" cy="7893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Johnny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- is an intelligent and creative personality. He is a wonderful actor and a good friend, musician, tried to write ...... he has a lot of talent. Over the years,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becomes more interesting and full of inspiration for new work.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andsome johnny depp hd 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896" cy="2726922"/>
          </a:xfrm>
          <a:prstGeom prst="rect">
            <a:avLst/>
          </a:prstGeom>
        </p:spPr>
      </p:pic>
      <p:pic>
        <p:nvPicPr>
          <p:cNvPr id="6" name="Рисунок 5" descr="Johnny-Depp-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0958"/>
            <a:ext cx="5076056" cy="38070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weet-or-what-johnny-depp-34947391-2560-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3384550" cy="61102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 Christopher "Johnny"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 is an American actor, film producer, and musician.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5963ad5efb00a52cffc916c799a22197047f3af7_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82981"/>
            <a:ext cx="3968675" cy="2975019"/>
          </a:xfrm>
          <a:prstGeom prst="rect">
            <a:avLst/>
          </a:prstGeom>
        </p:spPr>
      </p:pic>
      <p:pic>
        <p:nvPicPr>
          <p:cNvPr id="5" name="Рисунок 4" descr="dianna_agron_i_lindsey_lohan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436096" cy="3822255"/>
          </a:xfrm>
          <a:prstGeom prst="rect">
            <a:avLst/>
          </a:prstGeom>
        </p:spPr>
      </p:pic>
      <p:pic>
        <p:nvPicPr>
          <p:cNvPr id="6" name="Рисунок 5" descr="401x512_0xc0a8393c_6842645121370462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592136"/>
            <a:ext cx="2557835" cy="32658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637865_5BoAMSASIQQ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6100" cy="4640263"/>
          </a:xfrm>
        </p:spPr>
      </p:pic>
      <p:pic>
        <p:nvPicPr>
          <p:cNvPr id="5" name="Рисунок 4" descr="1f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664" y="0"/>
            <a:ext cx="3024336" cy="2268252"/>
          </a:xfrm>
          <a:prstGeom prst="rect">
            <a:avLst/>
          </a:prstGeom>
        </p:spPr>
      </p:pic>
      <p:pic>
        <p:nvPicPr>
          <p:cNvPr id="6" name="Рисунок 5" descr="54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620688"/>
            <a:ext cx="2709764" cy="3836834"/>
          </a:xfrm>
          <a:prstGeom prst="rect">
            <a:avLst/>
          </a:prstGeom>
        </p:spPr>
      </p:pic>
      <p:pic>
        <p:nvPicPr>
          <p:cNvPr id="8" name="Рисунок 7" descr="1373868669_chapelei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1512" y="4389971"/>
            <a:ext cx="4392488" cy="2468029"/>
          </a:xfrm>
          <a:prstGeom prst="rect">
            <a:avLst/>
          </a:prstGeom>
        </p:spPr>
      </p:pic>
      <p:pic>
        <p:nvPicPr>
          <p:cNvPr id="9" name="Рисунок 8" descr="5125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730713"/>
            <a:ext cx="2520280" cy="212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Depp was born in Owensboro, Kentucky in 1963, as the youngest of four children of Betty Sue Palmer, a waitress, and John Christopher Depp, a civil engineer.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ohnny_depp_by_anokaxlegolas-d6ie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071"/>
            <a:ext cx="3147890" cy="4581929"/>
          </a:xfrm>
          <a:prstGeom prst="rect">
            <a:avLst/>
          </a:prstGeom>
        </p:spPr>
      </p:pic>
      <p:pic>
        <p:nvPicPr>
          <p:cNvPr id="5" name="Рисунок 4" descr="1249399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787" y="2204864"/>
            <a:ext cx="4687213" cy="292950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89338" y="2636838"/>
            <a:ext cx="5554662" cy="45259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moved frequently during his childhood, and he and his siblings lived in more than 20 different locations, settling in Miramar, Florida, in 1970. In 1978, when he was 15, </a:t>
            </a:r>
            <a:r>
              <a:rPr lang="en-US" dirty="0" err="1" smtClean="0">
                <a:solidFill>
                  <a:schemeClr val="bg1"/>
                </a:solidFill>
              </a:rPr>
              <a:t>Depp's</a:t>
            </a:r>
            <a:r>
              <a:rPr lang="en-US" dirty="0" smtClean="0">
                <a:solidFill>
                  <a:schemeClr val="bg1"/>
                </a:solidFill>
              </a:rPr>
              <a:t> parents divorced.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2455713" cy="3690279"/>
          </a:xfrm>
          <a:prstGeom prst="rect">
            <a:avLst/>
          </a:prstGeom>
        </p:spPr>
      </p:pic>
      <p:pic>
        <p:nvPicPr>
          <p:cNvPr id="6" name="Рисунок 5" descr="загружено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3792488" cy="270892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Depp's</a:t>
            </a:r>
            <a:r>
              <a:rPr lang="en-US" dirty="0" smtClean="0">
                <a:solidFill>
                  <a:schemeClr val="bg1"/>
                </a:solidFill>
              </a:rPr>
              <a:t> first major role was in the 1984 classic horror film "A Nightmare on Elm Street", playing the boyfriend of the heroine, Nancy Thompson (played by Heather </a:t>
            </a:r>
            <a:r>
              <a:rPr lang="en-US" dirty="0" err="1" smtClean="0">
                <a:solidFill>
                  <a:schemeClr val="bg1"/>
                </a:solidFill>
              </a:rPr>
              <a:t>Langenkamp</a:t>
            </a:r>
            <a:r>
              <a:rPr lang="en-US" dirty="0" smtClean="0">
                <a:solidFill>
                  <a:schemeClr val="bg1"/>
                </a:solidFill>
              </a:rPr>
              <a:t>) and one of Freddy Krueger's victims.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60815_johnny_depp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14800"/>
            <a:ext cx="3657600" cy="2743200"/>
          </a:xfrm>
          <a:prstGeom prst="rect">
            <a:avLst/>
          </a:prstGeom>
        </p:spPr>
      </p:pic>
      <p:pic>
        <p:nvPicPr>
          <p:cNvPr id="5" name="Рисунок 4" descr="db5a24865ed6_c872b3cb9ba8e6760fdd490f9daf42d4_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3292401" cy="2633921"/>
          </a:xfrm>
          <a:prstGeom prst="rect">
            <a:avLst/>
          </a:prstGeom>
        </p:spPr>
      </p:pic>
      <p:pic>
        <p:nvPicPr>
          <p:cNvPr id="6" name="Рисунок 5" descr="загруже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6935" y="5056847"/>
            <a:ext cx="3227065" cy="180115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3995738" cy="36449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has collaborated with director and close friend Tim Burton in </a:t>
            </a:r>
            <a:r>
              <a:rPr lang="en-US" dirty="0" smtClean="0">
                <a:solidFill>
                  <a:schemeClr val="bg1"/>
                </a:solidFill>
              </a:rPr>
              <a:t>film.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ohnny_depp_and_tim_bur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176422" cy="3284984"/>
          </a:xfrm>
          <a:prstGeom prst="rect">
            <a:avLst/>
          </a:prstGeom>
        </p:spPr>
      </p:pic>
      <p:pic>
        <p:nvPicPr>
          <p:cNvPr id="5" name="Рисунок 4" descr="scissorhand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468" y="0"/>
            <a:ext cx="4938532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en-US" dirty="0" smtClean="0">
                <a:solidFill>
                  <a:schemeClr val="bg1"/>
                </a:solidFill>
              </a:rPr>
              <a:t>n 1998, </a:t>
            </a:r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met the French singer and actress Vanessa </a:t>
            </a:r>
            <a:r>
              <a:rPr lang="en-US" dirty="0" err="1" smtClean="0">
                <a:solidFill>
                  <a:schemeClr val="bg1"/>
                </a:solidFill>
              </a:rPr>
              <a:t>Paradis</a:t>
            </a:r>
            <a:r>
              <a:rPr lang="en-US" dirty="0" smtClean="0">
                <a:solidFill>
                  <a:schemeClr val="bg1"/>
                </a:solidFill>
              </a:rPr>
              <a:t> and moved to France. The couple have two children - daughter Lily-Rose Melody (27 May 1999) and son Jack John Christopher III (April 9, 2002).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027003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June 19, 2012 </a:t>
            </a:r>
            <a:r>
              <a:rPr lang="en-US" sz="2400" dirty="0" err="1" smtClean="0">
                <a:solidFill>
                  <a:schemeClr val="bg1"/>
                </a:solidFill>
              </a:rPr>
              <a:t>Depp</a:t>
            </a:r>
            <a:r>
              <a:rPr lang="en-US" sz="2400" dirty="0" smtClean="0">
                <a:solidFill>
                  <a:schemeClr val="bg1"/>
                </a:solidFill>
              </a:rPr>
              <a:t> publicist made ​​a statement that </a:t>
            </a:r>
            <a:r>
              <a:rPr lang="en-US" sz="2400" dirty="0" err="1" smtClean="0">
                <a:solidFill>
                  <a:schemeClr val="bg1"/>
                </a:solidFill>
              </a:rPr>
              <a:t>Depp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Paradis</a:t>
            </a:r>
            <a:r>
              <a:rPr lang="en-US" sz="2400" dirty="0" smtClean="0">
                <a:solidFill>
                  <a:schemeClr val="bg1"/>
                </a:solidFill>
              </a:rPr>
              <a:t> split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8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161670" cy="2987154"/>
          </a:xfrm>
          <a:prstGeom prst="rect">
            <a:avLst/>
          </a:prstGeom>
        </p:spPr>
      </p:pic>
      <p:pic>
        <p:nvPicPr>
          <p:cNvPr id="6" name="Рисунок 5" descr="johnny-depp-vanessa-paradis-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427984" cy="297560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Depp</a:t>
            </a:r>
            <a:r>
              <a:rPr lang="en-US" dirty="0" smtClean="0">
                <a:solidFill>
                  <a:schemeClr val="bg1"/>
                </a:solidFill>
              </a:rPr>
              <a:t> has around 13 tattoos, many of them signifying important persons or events in his life.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31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45003">
            <a:off x="-5786" y="1501671"/>
            <a:ext cx="3995934" cy="2497459"/>
          </a:xfrm>
          <a:prstGeom prst="rect">
            <a:avLst/>
          </a:prstGeom>
        </p:spPr>
      </p:pic>
      <p:pic>
        <p:nvPicPr>
          <p:cNvPr id="5" name="Рисунок 4" descr="Johnny Depp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098720"/>
            <a:ext cx="5868144" cy="37592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Johnny Depp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20</cp:revision>
  <dcterms:created xsi:type="dcterms:W3CDTF">2014-03-12T13:48:40Z</dcterms:created>
  <dcterms:modified xsi:type="dcterms:W3CDTF">2014-03-12T18:47:53Z</dcterms:modified>
</cp:coreProperties>
</file>