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90A6C8-D763-44D5-9A03-3421D1BD7E83}" type="datetimeFigureOut">
              <a:rPr lang="ru-RU" smtClean="0"/>
              <a:pPr/>
              <a:t>04.06.2014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73BB716-32F8-4610-91A7-5736296EF9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82296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Презента</a:t>
            </a:r>
            <a:r>
              <a:rPr lang="uk-UA" dirty="0" err="1" smtClean="0"/>
              <a:t>ція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“ Іван Кавалерідзе – великий український скульптор “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07207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 smtClean="0"/>
              <a:t>Підготувала</a:t>
            </a:r>
          </a:p>
          <a:p>
            <a:pPr algn="r"/>
            <a:r>
              <a:rPr lang="uk-UA" dirty="0" smtClean="0"/>
              <a:t>Учениця 10 класу</a:t>
            </a:r>
          </a:p>
          <a:p>
            <a:pPr algn="r"/>
            <a:r>
              <a:rPr lang="uk-UA" dirty="0" smtClean="0"/>
              <a:t>Прилуцької ЗОШ І-ІІІ ст. № 13</a:t>
            </a:r>
          </a:p>
          <a:p>
            <a:pPr algn="r"/>
            <a:r>
              <a:rPr lang="uk-UA" dirty="0" smtClean="0"/>
              <a:t>Імені Святителя </a:t>
            </a:r>
            <a:r>
              <a:rPr lang="uk-UA" dirty="0" err="1" smtClean="0"/>
              <a:t>Іоасафа</a:t>
            </a:r>
            <a:r>
              <a:rPr lang="uk-UA" smtClean="0"/>
              <a:t> </a:t>
            </a:r>
            <a:r>
              <a:rPr lang="uk-UA" smtClean="0"/>
              <a:t>Бєлгородського</a:t>
            </a:r>
            <a:endParaRPr lang="uk-UA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07px-Я_Мудры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00760" cy="691729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215074" y="1000108"/>
            <a:ext cx="2357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Пам'ятник</a:t>
            </a:r>
            <a:r>
              <a:rPr lang="ru-RU" dirty="0" smtClean="0"/>
              <a:t> Ярославу Мудрому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32px-Артем_в_Артемовск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901893" cy="6858000"/>
          </a:xfrm>
          <a:prstGeom prst="rect">
            <a:avLst/>
          </a:prstGeom>
        </p:spPr>
      </p:pic>
      <p:pic>
        <p:nvPicPr>
          <p:cNvPr id="3" name="Рисунок 2" descr="399px-Памятник_Артему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3728" y="0"/>
            <a:ext cx="433027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28860" y="214290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err="1" smtClean="0"/>
              <a:t>ятники</a:t>
            </a:r>
            <a:r>
              <a:rPr lang="uk-UA" dirty="0" smtClean="0"/>
              <a:t> Артему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err="1"/>
              <a:t>Пам'ятник</a:t>
            </a:r>
            <a:r>
              <a:rPr lang="ru-RU" b="1" i="1" u="sng" dirty="0"/>
              <a:t> </a:t>
            </a:r>
            <a:r>
              <a:rPr lang="ru-RU" b="1" i="1" u="sng" dirty="0" err="1"/>
              <a:t>княгині</a:t>
            </a:r>
            <a:r>
              <a:rPr lang="ru-RU" b="1" i="1" u="sng" dirty="0"/>
              <a:t> </a:t>
            </a:r>
            <a:r>
              <a:rPr lang="ru-RU" b="1" i="1" u="sng" dirty="0" err="1"/>
              <a:t>Ользі</a:t>
            </a:r>
            <a:r>
              <a:rPr lang="ru-RU" b="1" i="1" u="sng" dirty="0"/>
              <a:t>, святому апостолу </a:t>
            </a:r>
            <a:r>
              <a:rPr lang="ru-RU" b="1" i="1" u="sng" dirty="0" err="1"/>
              <a:t>Андрію</a:t>
            </a:r>
            <a:r>
              <a:rPr lang="ru-RU" b="1" i="1" u="sng" dirty="0"/>
              <a:t> </a:t>
            </a:r>
            <a:r>
              <a:rPr lang="ru-RU" b="1" i="1" u="sng" dirty="0" err="1"/>
              <a:t>Первозваному</a:t>
            </a:r>
            <a:r>
              <a:rPr lang="ru-RU" b="1" i="1" u="sng" dirty="0"/>
              <a:t> та </a:t>
            </a:r>
            <a:r>
              <a:rPr lang="ru-RU" b="1" i="1" u="sng" dirty="0" err="1"/>
              <a:t>просвітителям</a:t>
            </a:r>
            <a:r>
              <a:rPr lang="ru-RU" b="1" i="1" u="sng" dirty="0"/>
              <a:t> </a:t>
            </a:r>
            <a:r>
              <a:rPr lang="ru-RU" b="1" i="1" u="sng" dirty="0" err="1"/>
              <a:t>Кирилу</a:t>
            </a:r>
            <a:r>
              <a:rPr lang="ru-RU" b="1" i="1" u="sng" dirty="0"/>
              <a:t> </a:t>
            </a:r>
            <a:r>
              <a:rPr lang="ru-RU" b="1" i="1" u="sng" dirty="0" err="1"/>
              <a:t>і</a:t>
            </a:r>
            <a:r>
              <a:rPr lang="ru-RU" b="1" i="1" u="sng" dirty="0"/>
              <a:t> </a:t>
            </a:r>
            <a:r>
              <a:rPr lang="ru-RU" b="1" i="1" u="sng" dirty="0" err="1"/>
              <a:t>Мефодію</a:t>
            </a:r>
            <a:r>
              <a:rPr lang="ru-RU" b="1" i="1" u="sng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86116" y="1142984"/>
            <a:ext cx="550072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княгині</a:t>
            </a:r>
            <a:r>
              <a:rPr lang="ru-RU" dirty="0" smtClean="0"/>
              <a:t> </a:t>
            </a:r>
            <a:r>
              <a:rPr lang="ru-RU" dirty="0" err="1" smtClean="0"/>
              <a:t>Ользі</a:t>
            </a:r>
            <a:r>
              <a:rPr lang="ru-RU" dirty="0" smtClean="0"/>
              <a:t>, святому апостолу </a:t>
            </a:r>
            <a:r>
              <a:rPr lang="ru-RU" dirty="0" err="1" smtClean="0"/>
              <a:t>Андрію</a:t>
            </a:r>
            <a:r>
              <a:rPr lang="ru-RU" dirty="0" smtClean="0"/>
              <a:t> </a:t>
            </a:r>
            <a:r>
              <a:rPr lang="ru-RU" dirty="0" err="1" smtClean="0"/>
              <a:t>Первозваному</a:t>
            </a:r>
            <a:r>
              <a:rPr lang="ru-RU" dirty="0" smtClean="0"/>
              <a:t> та </a:t>
            </a:r>
            <a:r>
              <a:rPr lang="ru-RU" dirty="0" err="1" smtClean="0"/>
              <a:t>просвітителям</a:t>
            </a:r>
            <a:r>
              <a:rPr lang="ru-RU" dirty="0" smtClean="0"/>
              <a:t> </a:t>
            </a:r>
            <a:r>
              <a:rPr lang="ru-RU" dirty="0" err="1" smtClean="0"/>
              <a:t>Кирилу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Мефодію</a:t>
            </a:r>
            <a:r>
              <a:rPr lang="ru-RU" dirty="0" smtClean="0"/>
              <a:t> — </a:t>
            </a:r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вКиєві</a:t>
            </a:r>
            <a:r>
              <a:rPr lang="ru-RU" dirty="0" smtClean="0"/>
              <a:t>, </a:t>
            </a:r>
            <a:r>
              <a:rPr lang="ru-RU" dirty="0" err="1" smtClean="0"/>
              <a:t>розташований</a:t>
            </a:r>
            <a:r>
              <a:rPr lang="ru-RU" dirty="0" smtClean="0"/>
              <a:t> на </a:t>
            </a:r>
            <a:r>
              <a:rPr lang="ru-RU" dirty="0" err="1" smtClean="0"/>
              <a:t>Михайлівський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 </a:t>
            </a:r>
            <a:r>
              <a:rPr lang="ru-RU" dirty="0" err="1" smtClean="0"/>
              <a:t>поруч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 </a:t>
            </a:r>
            <a:r>
              <a:rPr lang="ru-RU" dirty="0" err="1" smtClean="0"/>
              <a:t>Михайлівським</a:t>
            </a:r>
            <a:r>
              <a:rPr lang="ru-RU" dirty="0" smtClean="0"/>
              <a:t> Золотоверхим собором. </a:t>
            </a:r>
            <a:r>
              <a:rPr lang="ru-RU" dirty="0" err="1" smtClean="0"/>
              <a:t>Композиція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мармурових</a:t>
            </a:r>
            <a:r>
              <a:rPr lang="ru-RU" dirty="0" smtClean="0"/>
              <a:t> скульптур на </a:t>
            </a:r>
            <a:r>
              <a:rPr lang="ru-RU" dirty="0" err="1" smtClean="0"/>
              <a:t>гранітному</a:t>
            </a:r>
            <a:r>
              <a:rPr lang="ru-RU" dirty="0" smtClean="0"/>
              <a:t> </a:t>
            </a:r>
            <a:r>
              <a:rPr lang="ru-RU" dirty="0" err="1" smtClean="0"/>
              <a:t>постаменті</a:t>
            </a:r>
            <a:r>
              <a:rPr lang="ru-RU" dirty="0" smtClean="0"/>
              <a:t>: в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розташована</a:t>
            </a:r>
            <a:r>
              <a:rPr lang="ru-RU" dirty="0" smtClean="0"/>
              <a:t> </a:t>
            </a:r>
            <a:r>
              <a:rPr lang="ru-RU" dirty="0" err="1" smtClean="0"/>
              <a:t>постать</a:t>
            </a:r>
            <a:r>
              <a:rPr lang="ru-RU" dirty="0" smtClean="0"/>
              <a:t> </a:t>
            </a:r>
            <a:r>
              <a:rPr lang="ru-RU" dirty="0" err="1" smtClean="0"/>
              <a:t>княгині</a:t>
            </a:r>
            <a:r>
              <a:rPr lang="ru-RU" dirty="0" smtClean="0"/>
              <a:t> Ольги, </a:t>
            </a:r>
            <a:r>
              <a:rPr lang="ru-RU" dirty="0" err="1" smtClean="0"/>
              <a:t>ліворуч</a:t>
            </a:r>
            <a:r>
              <a:rPr lang="ru-RU" dirty="0" smtClean="0"/>
              <a:t> — апостол </a:t>
            </a:r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 smtClean="0"/>
              <a:t>Первозванний</a:t>
            </a:r>
            <a:r>
              <a:rPr lang="ru-RU" dirty="0" smtClean="0"/>
              <a:t>, </a:t>
            </a:r>
            <a:r>
              <a:rPr lang="ru-RU" dirty="0" err="1" smtClean="0"/>
              <a:t>праворуч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просвітителі</a:t>
            </a:r>
            <a:r>
              <a:rPr lang="ru-RU" dirty="0" smtClean="0"/>
              <a:t> </a:t>
            </a:r>
            <a:r>
              <a:rPr lang="ru-RU" dirty="0" err="1" smtClean="0"/>
              <a:t>Кирило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Мефодій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4 </a:t>
            </a:r>
            <a:r>
              <a:rPr lang="ru-RU" dirty="0" err="1" smtClean="0"/>
              <a:t>вересня</a:t>
            </a:r>
            <a:r>
              <a:rPr lang="ru-RU" dirty="0" smtClean="0"/>
              <a:t> 1911 року. </a:t>
            </a:r>
            <a:r>
              <a:rPr lang="ru-RU" dirty="0" err="1" smtClean="0"/>
              <a:t>Його</a:t>
            </a:r>
            <a:r>
              <a:rPr lang="ru-RU" dirty="0" smtClean="0"/>
              <a:t> авторами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скульптори</a:t>
            </a:r>
            <a:r>
              <a:rPr lang="ru-RU" dirty="0" smtClean="0"/>
              <a:t> 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Кавалерідзе</a:t>
            </a:r>
            <a:r>
              <a:rPr lang="ru-RU" dirty="0" smtClean="0"/>
              <a:t>, Петро </a:t>
            </a:r>
            <a:r>
              <a:rPr lang="ru-RU" dirty="0" err="1" smtClean="0"/>
              <a:t>Сниткін</a:t>
            </a:r>
            <a:r>
              <a:rPr lang="ru-RU" dirty="0" smtClean="0"/>
              <a:t> та </a:t>
            </a:r>
            <a:r>
              <a:rPr lang="ru-RU" dirty="0" err="1" smtClean="0"/>
              <a:t>архітекторВалеріан</a:t>
            </a:r>
            <a:r>
              <a:rPr lang="ru-RU" dirty="0" smtClean="0"/>
              <a:t> </a:t>
            </a:r>
            <a:r>
              <a:rPr lang="ru-RU" dirty="0" err="1" smtClean="0"/>
              <a:t>Риков</a:t>
            </a:r>
            <a:r>
              <a:rPr lang="ru-RU" dirty="0" smtClean="0"/>
              <a:t>. У 1919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вандали</a:t>
            </a:r>
            <a:r>
              <a:rPr lang="ru-RU" dirty="0" smtClean="0"/>
              <a:t> скинули скульптуру </a:t>
            </a:r>
            <a:r>
              <a:rPr lang="ru-RU" dirty="0" err="1" smtClean="0"/>
              <a:t>княгині</a:t>
            </a:r>
            <a:r>
              <a:rPr lang="ru-RU" dirty="0" smtClean="0"/>
              <a:t> Ольги, а до 1935 року </a:t>
            </a:r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остаточно </a:t>
            </a:r>
            <a:r>
              <a:rPr lang="ru-RU" dirty="0" err="1" smtClean="0"/>
              <a:t>демонтований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1996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пам'ятник</a:t>
            </a:r>
            <a:r>
              <a:rPr lang="ru-RU" dirty="0" smtClean="0"/>
              <a:t> </a:t>
            </a:r>
            <a:r>
              <a:rPr lang="ru-RU" dirty="0" err="1" smtClean="0"/>
              <a:t>відновили</a:t>
            </a:r>
            <a:r>
              <a:rPr lang="ru-RU" dirty="0" smtClean="0"/>
              <a:t>.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err="1" smtClean="0"/>
              <a:t>реконструкції</a:t>
            </a:r>
            <a:r>
              <a:rPr lang="ru-RU" dirty="0" smtClean="0"/>
              <a:t> — </a:t>
            </a:r>
            <a:r>
              <a:rPr lang="ru-RU" dirty="0" err="1" smtClean="0"/>
              <a:t>скульптори</a:t>
            </a:r>
            <a:r>
              <a:rPr lang="ru-RU" dirty="0" smtClean="0"/>
              <a:t> </a:t>
            </a:r>
            <a:r>
              <a:rPr lang="ru-RU" dirty="0" err="1" smtClean="0"/>
              <a:t>Віталій</a:t>
            </a:r>
            <a:r>
              <a:rPr lang="ru-RU" dirty="0" smtClean="0"/>
              <a:t> </a:t>
            </a:r>
            <a:r>
              <a:rPr lang="ru-RU" dirty="0" err="1" smtClean="0"/>
              <a:t>Сівко</a:t>
            </a:r>
            <a:r>
              <a:rPr lang="ru-RU" dirty="0" smtClean="0"/>
              <a:t>, 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Білик</a:t>
            </a:r>
            <a:r>
              <a:rPr lang="ru-RU" dirty="0" smtClean="0"/>
              <a:t> та </a:t>
            </a:r>
            <a:r>
              <a:rPr lang="ru-RU" dirty="0" err="1" smtClean="0"/>
              <a:t>Віталій</a:t>
            </a:r>
            <a:r>
              <a:rPr lang="ru-RU" dirty="0" smtClean="0"/>
              <a:t> Шишов.</a:t>
            </a:r>
            <a:endParaRPr lang="ru-RU" dirty="0"/>
          </a:p>
        </p:txBody>
      </p:sp>
      <p:pic>
        <p:nvPicPr>
          <p:cNvPr id="4" name="Рисунок 3" descr="kie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3237328" cy="5643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lga_monument_19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720" y="21429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ru-RU" dirty="0" err="1" smtClean="0"/>
              <a:t>ятник</a:t>
            </a:r>
            <a:r>
              <a:rPr lang="ru-RU" dirty="0" smtClean="0"/>
              <a:t> </a:t>
            </a:r>
            <a:r>
              <a:rPr lang="uk-UA" dirty="0" smtClean="0"/>
              <a:t>у 1911 році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66px-Скульптура_Княгини_Ольг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2932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29322" y="2214554"/>
            <a:ext cx="27860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/>
              <a:t>Пам'ятник</a:t>
            </a:r>
            <a:r>
              <a:rPr lang="ru-RU" b="1" dirty="0"/>
              <a:t> </a:t>
            </a:r>
            <a:r>
              <a:rPr lang="ru-RU" b="1" dirty="0" err="1"/>
              <a:t>княгині</a:t>
            </a:r>
            <a:r>
              <a:rPr lang="ru-RU" b="1" dirty="0"/>
              <a:t> </a:t>
            </a:r>
            <a:r>
              <a:rPr lang="ru-RU" b="1" dirty="0" err="1"/>
              <a:t>Ользі</a:t>
            </a:r>
            <a:r>
              <a:rPr lang="ru-RU" b="1" dirty="0"/>
              <a:t>, святому апостолу </a:t>
            </a:r>
            <a:r>
              <a:rPr lang="ru-RU" b="1" dirty="0" err="1"/>
              <a:t>Андрію</a:t>
            </a:r>
            <a:r>
              <a:rPr lang="ru-RU" b="1" dirty="0"/>
              <a:t> </a:t>
            </a:r>
            <a:r>
              <a:rPr lang="ru-RU" b="1" dirty="0" err="1"/>
              <a:t>Первозваному</a:t>
            </a:r>
            <a:r>
              <a:rPr lang="ru-RU" b="1" dirty="0"/>
              <a:t> та </a:t>
            </a:r>
            <a:r>
              <a:rPr lang="ru-RU" b="1" dirty="0" err="1"/>
              <a:t>просвітителям</a:t>
            </a:r>
            <a:r>
              <a:rPr lang="ru-RU" b="1" dirty="0"/>
              <a:t> </a:t>
            </a:r>
            <a:r>
              <a:rPr lang="ru-RU" b="1" dirty="0" err="1"/>
              <a:t>Кирилу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Мефодію</a:t>
            </a: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142984"/>
            <a:ext cx="33575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/>
              <a:t>Іва́н Петро́вич Кавалері́дзе (* 1 (13) квітня 1887, хутір Ладанський, нині Роменський район, Сумська область — † 3 грудня 1978, Київ) — український скульптор, кінорежисер, драматург, сценарист, художник кіно. Народний артист УРСР (1969).</a:t>
            </a:r>
            <a:endParaRPr lang="ru-RU" b="1" dirty="0"/>
          </a:p>
        </p:txBody>
      </p:sp>
      <p:pic>
        <p:nvPicPr>
          <p:cNvPr id="4" name="Рисунок 3" descr="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500042"/>
            <a:ext cx="3333765" cy="53606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 Народився в селянській сім'ї Килини Луківни Кухаренко та Петра Васильовича Кавалерідзе (</a:t>
            </a:r>
            <a:r>
              <a:rPr lang="uk-UA" dirty="0" err="1" smtClean="0"/>
              <a:t>Кхварідзе</a:t>
            </a:r>
            <a:r>
              <a:rPr lang="uk-UA" dirty="0" smtClean="0"/>
              <a:t>) — сина </a:t>
            </a:r>
            <a:r>
              <a:rPr lang="uk-UA" dirty="0" err="1" smtClean="0"/>
              <a:t>Васо</a:t>
            </a:r>
            <a:r>
              <a:rPr lang="uk-UA" dirty="0" smtClean="0"/>
              <a:t> </a:t>
            </a:r>
            <a:r>
              <a:rPr lang="uk-UA" dirty="0" err="1" smtClean="0"/>
              <a:t>Кхварідзе</a:t>
            </a:r>
            <a:r>
              <a:rPr lang="uk-UA" dirty="0" smtClean="0"/>
              <a:t>, нащадка грузинського князівського роду, якого в середині 19 століття привіз в Україну московський генерал </a:t>
            </a:r>
            <a:r>
              <a:rPr lang="uk-UA" dirty="0" err="1" smtClean="0"/>
              <a:t>Ладонський</a:t>
            </a:r>
            <a:r>
              <a:rPr lang="uk-UA" dirty="0" smtClean="0"/>
              <a:t> після закінчення Кавказької війни.</a:t>
            </a:r>
          </a:p>
          <a:p>
            <a:pPr algn="ctr"/>
            <a:r>
              <a:rPr lang="uk-UA" dirty="0" smtClean="0"/>
              <a:t>Дитинство Івана Кавалерідзе минуло в селі </a:t>
            </a:r>
            <a:r>
              <a:rPr lang="uk-UA" dirty="0" err="1" smtClean="0"/>
              <a:t>Талалаївці</a:t>
            </a:r>
            <a:r>
              <a:rPr lang="uk-UA" dirty="0" smtClean="0"/>
              <a:t> Полтавської губернії (нині село </a:t>
            </a:r>
            <a:r>
              <a:rPr lang="uk-UA" dirty="0" err="1" smtClean="0"/>
              <a:t>Сильченкове</a:t>
            </a:r>
            <a:r>
              <a:rPr lang="uk-UA" dirty="0" smtClean="0"/>
              <a:t> </a:t>
            </a:r>
            <a:r>
              <a:rPr lang="uk-UA" dirty="0" err="1" smtClean="0"/>
              <a:t>Талалаївського</a:t>
            </a:r>
            <a:r>
              <a:rPr lang="uk-UA" dirty="0" smtClean="0"/>
              <a:t> району Чернігівської області).</a:t>
            </a:r>
          </a:p>
          <a:p>
            <a:pPr algn="ctr"/>
            <a:r>
              <a:rPr lang="uk-UA" dirty="0" smtClean="0"/>
              <a:t>1899 — закінчив початкову земську школу.</a:t>
            </a:r>
          </a:p>
          <a:p>
            <a:pPr algn="ctr"/>
            <a:r>
              <a:rPr lang="uk-UA" dirty="0" smtClean="0"/>
              <a:t>Більш за все йому подобалося ліпити з глини фігурки людей і тварин. Такі дивні розваги привернули увагу його дядька — художника й археолога Сергія Аркадійовича </a:t>
            </a:r>
            <a:r>
              <a:rPr lang="uk-UA" dirty="0" err="1" smtClean="0"/>
              <a:t>Мазаракі</a:t>
            </a:r>
            <a:r>
              <a:rPr lang="uk-UA" dirty="0" smtClean="0"/>
              <a:t>(представника відомого роду </a:t>
            </a:r>
            <a:r>
              <a:rPr lang="uk-UA" dirty="0" err="1" smtClean="0"/>
              <a:t>Мазаракі</a:t>
            </a:r>
            <a:r>
              <a:rPr lang="uk-UA" dirty="0" smtClean="0"/>
              <a:t>), що закінчив свого часу Петербурзьку академію мистецтв і працював хранителем скіфського відділу в Київському археологічному музеї. Він забрав хлопчика до Києва, де Іван навчався у гімназії Вальтера.</a:t>
            </a:r>
          </a:p>
          <a:p>
            <a:pPr algn="ctr"/>
            <a:r>
              <a:rPr lang="uk-UA" dirty="0" smtClean="0"/>
              <a:t>1907–1909 — навчався у Київському художньому училищі.</a:t>
            </a:r>
          </a:p>
          <a:p>
            <a:pPr algn="ctr"/>
            <a:r>
              <a:rPr lang="uk-UA" dirty="0" smtClean="0"/>
              <a:t>1909–1910 — навчався у Петербурзькій академії мистецтв у І.</a:t>
            </a:r>
            <a:r>
              <a:rPr lang="uk-UA" dirty="0" err="1" smtClean="0"/>
              <a:t>Гінцбурга</a:t>
            </a:r>
            <a:r>
              <a:rPr lang="uk-UA" dirty="0" smtClean="0"/>
              <a:t>.</a:t>
            </a:r>
          </a:p>
          <a:p>
            <a:pPr algn="ctr"/>
            <a:r>
              <a:rPr lang="uk-UA" dirty="0" smtClean="0"/>
              <a:t>1910–1911 — удосконалював художню майстерність у приватній студії Наума </a:t>
            </a:r>
            <a:r>
              <a:rPr lang="uk-UA" dirty="0" err="1" smtClean="0"/>
              <a:t>Аронсона</a:t>
            </a:r>
            <a:r>
              <a:rPr lang="uk-UA" dirty="0" smtClean="0"/>
              <a:t> (Париж), відтак повернувся до Києва, щоби взяти участь у конкурсі на найкращий </a:t>
            </a:r>
            <a:r>
              <a:rPr lang="uk-UA" dirty="0" err="1" smtClean="0"/>
              <a:t>проектпам'ятника</a:t>
            </a:r>
            <a:r>
              <a:rPr lang="uk-UA" dirty="0" smtClean="0"/>
              <a:t> княгині Ользі.</a:t>
            </a:r>
          </a:p>
          <a:p>
            <a:pPr algn="ctr"/>
            <a:r>
              <a:rPr lang="uk-UA" dirty="0" smtClean="0"/>
              <a:t>У лютому 1915 року був мобілізований до російської армії й направлений для проходження служби у 119-й запасний батальйон, дислокований у В'ятці, а в квітні 1915 року його перевели до школи прапорщиків у </a:t>
            </a:r>
            <a:r>
              <a:rPr lang="uk-UA" dirty="0" err="1" smtClean="0"/>
              <a:t>Петергоф</a:t>
            </a:r>
            <a:r>
              <a:rPr lang="uk-UA" dirty="0" smtClean="0"/>
              <a:t> (біля Петербургу), згодом — до 3-го Зведеного гвардійського запасного батальйону в Царському Селі, що стояв на варті біля </a:t>
            </a:r>
            <a:r>
              <a:rPr lang="uk-UA" dirty="0" err="1" smtClean="0"/>
              <a:t>покоїв</a:t>
            </a:r>
            <a:r>
              <a:rPr lang="uk-UA" dirty="0" smtClean="0"/>
              <a:t> останнього російського імператора Миколи </a:t>
            </a:r>
            <a:r>
              <a:rPr lang="en-US" dirty="0" smtClean="0"/>
              <a:t>II </a:t>
            </a:r>
            <a:r>
              <a:rPr lang="uk-UA" dirty="0" smtClean="0"/>
              <a:t>у лютому 1917 року.</a:t>
            </a:r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5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774" y="0"/>
            <a:ext cx="4362451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6248" y="0"/>
            <a:ext cx="464347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err="1" smtClean="0"/>
              <a:t>Жовтневий</a:t>
            </a:r>
            <a:r>
              <a:rPr lang="ru-RU" i="1" dirty="0" smtClean="0"/>
              <a:t> переворот І. П. </a:t>
            </a:r>
            <a:r>
              <a:rPr lang="ru-RU" i="1" dirty="0" err="1" smtClean="0"/>
              <a:t>Кавалерідзе</a:t>
            </a:r>
            <a:r>
              <a:rPr lang="ru-RU" i="1" dirty="0" smtClean="0"/>
              <a:t> </a:t>
            </a:r>
            <a:r>
              <a:rPr lang="ru-RU" i="1" dirty="0" err="1" smtClean="0"/>
              <a:t>зустрів</a:t>
            </a:r>
            <a:r>
              <a:rPr lang="ru-RU" i="1" dirty="0" smtClean="0"/>
              <a:t> у Ромнах, де </a:t>
            </a:r>
            <a:r>
              <a:rPr lang="ru-RU" i="1" dirty="0" err="1" smtClean="0"/>
              <a:t>кінцем</a:t>
            </a:r>
            <a:r>
              <a:rPr lang="ru-RU" i="1" dirty="0" smtClean="0"/>
              <a:t> </a:t>
            </a:r>
            <a:r>
              <a:rPr lang="ru-RU" i="1" dirty="0" err="1" smtClean="0"/>
              <a:t>жовтня</a:t>
            </a:r>
            <a:r>
              <a:rPr lang="ru-RU" i="1" dirty="0" smtClean="0"/>
              <a:t> 1918 створив </a:t>
            </a:r>
            <a:r>
              <a:rPr lang="ru-RU" i="1" dirty="0" err="1" smtClean="0"/>
              <a:t>пам'ятник</a:t>
            </a:r>
            <a:r>
              <a:rPr lang="ru-RU" i="1" dirty="0" smtClean="0"/>
              <a:t> Тарасу </a:t>
            </a:r>
            <a:r>
              <a:rPr lang="ru-RU" i="1" dirty="0" err="1" smtClean="0"/>
              <a:t>Шевченку</a:t>
            </a:r>
            <a:r>
              <a:rPr lang="ru-RU" i="1" dirty="0" smtClean="0"/>
              <a:t>. </a:t>
            </a:r>
            <a:r>
              <a:rPr lang="ru-RU" i="1" dirty="0" err="1" smtClean="0"/>
              <a:t>Працюючи</a:t>
            </a:r>
            <a:r>
              <a:rPr lang="ru-RU" i="1" dirty="0" smtClean="0"/>
              <a:t> у </a:t>
            </a:r>
            <a:r>
              <a:rPr lang="ru-RU" i="1" dirty="0" err="1" smtClean="0"/>
              <a:t>відділі</a:t>
            </a:r>
            <a:r>
              <a:rPr lang="ru-RU" i="1" dirty="0" smtClean="0"/>
              <a:t> </a:t>
            </a:r>
            <a:r>
              <a:rPr lang="ru-RU" i="1" dirty="0" err="1" smtClean="0"/>
              <a:t>народної</a:t>
            </a:r>
            <a:r>
              <a:rPr lang="ru-RU" i="1" dirty="0" smtClean="0"/>
              <a:t> </a:t>
            </a:r>
            <a:r>
              <a:rPr lang="ru-RU" i="1" dirty="0" err="1" smtClean="0"/>
              <a:t>освіти</a:t>
            </a:r>
            <a:r>
              <a:rPr lang="ru-RU" i="1" dirty="0" smtClean="0"/>
              <a:t> </a:t>
            </a:r>
            <a:r>
              <a:rPr lang="ru-RU" i="1" dirty="0" err="1" smtClean="0"/>
              <a:t>у</a:t>
            </a:r>
            <a:r>
              <a:rPr lang="ru-RU" i="1" dirty="0" smtClean="0"/>
              <a:t> Ромнах, 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викладав</a:t>
            </a:r>
            <a:r>
              <a:rPr lang="ru-RU" i="1" dirty="0" smtClean="0"/>
              <a:t> </a:t>
            </a:r>
            <a:r>
              <a:rPr lang="ru-RU" i="1" dirty="0" err="1" smtClean="0"/>
              <a:t>малювання</a:t>
            </a:r>
            <a:r>
              <a:rPr lang="ru-RU" i="1" dirty="0" smtClean="0"/>
              <a:t> у 6 школах, </a:t>
            </a:r>
            <a:r>
              <a:rPr lang="ru-RU" i="1" dirty="0" err="1" smtClean="0"/>
              <a:t>вів</a:t>
            </a:r>
            <a:r>
              <a:rPr lang="ru-RU" i="1" dirty="0" smtClean="0"/>
              <a:t> </a:t>
            </a:r>
            <a:r>
              <a:rPr lang="ru-RU" i="1" dirty="0" err="1" smtClean="0"/>
              <a:t>міський</a:t>
            </a:r>
            <a:r>
              <a:rPr lang="ru-RU" i="1" dirty="0" smtClean="0"/>
              <a:t> </a:t>
            </a:r>
            <a:r>
              <a:rPr lang="ru-RU" i="1" dirty="0" err="1" smtClean="0"/>
              <a:t>драмгурток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був</a:t>
            </a:r>
            <a:r>
              <a:rPr lang="ru-RU" i="1" dirty="0" smtClean="0"/>
              <a:t> </a:t>
            </a:r>
            <a:r>
              <a:rPr lang="ru-RU" i="1" dirty="0" err="1" smtClean="0"/>
              <a:t>головним</a:t>
            </a:r>
            <a:r>
              <a:rPr lang="ru-RU" i="1" dirty="0" smtClean="0"/>
              <a:t> </a:t>
            </a:r>
            <a:r>
              <a:rPr lang="ru-RU" i="1" dirty="0" err="1" smtClean="0"/>
              <a:t>режисером</a:t>
            </a:r>
            <a:r>
              <a:rPr lang="ru-RU" i="1" dirty="0" smtClean="0"/>
              <a:t> </a:t>
            </a:r>
            <a:r>
              <a:rPr lang="ru-RU" i="1" dirty="0" err="1" smtClean="0"/>
              <a:t>Роменського</a:t>
            </a:r>
            <a:r>
              <a:rPr lang="ru-RU" i="1" dirty="0" smtClean="0"/>
              <a:t> </a:t>
            </a:r>
            <a:r>
              <a:rPr lang="ru-RU" i="1" dirty="0" err="1" smtClean="0"/>
              <a:t>пересувного</a:t>
            </a:r>
            <a:r>
              <a:rPr lang="ru-RU" i="1" dirty="0" smtClean="0"/>
              <a:t> </a:t>
            </a:r>
            <a:r>
              <a:rPr lang="ru-RU" i="1" dirty="0" err="1" smtClean="0"/>
              <a:t>робітничо-селянського</a:t>
            </a:r>
            <a:r>
              <a:rPr lang="ru-RU" i="1" dirty="0" smtClean="0"/>
              <a:t> театру (1925–1930), </a:t>
            </a:r>
            <a:r>
              <a:rPr lang="ru-RU" i="1" dirty="0" err="1" smtClean="0"/>
              <a:t>організував</a:t>
            </a:r>
            <a:r>
              <a:rPr lang="ru-RU" i="1" dirty="0" smtClean="0"/>
              <a:t> </a:t>
            </a:r>
            <a:r>
              <a:rPr lang="ru-RU" i="1" dirty="0" err="1" smtClean="0"/>
              <a:t>Товариство</a:t>
            </a:r>
            <a:r>
              <a:rPr lang="ru-RU" i="1" dirty="0" smtClean="0"/>
              <a:t> </a:t>
            </a:r>
            <a:r>
              <a:rPr lang="ru-RU" i="1" dirty="0" err="1" smtClean="0"/>
              <a:t>охорони</a:t>
            </a:r>
            <a:r>
              <a:rPr lang="ru-RU" i="1" dirty="0" smtClean="0"/>
              <a:t> </a:t>
            </a:r>
            <a:r>
              <a:rPr lang="ru-RU" i="1" dirty="0" err="1" smtClean="0"/>
              <a:t>пам'яток</a:t>
            </a:r>
            <a:r>
              <a:rPr lang="ru-RU" i="1" dirty="0" smtClean="0"/>
              <a:t> </a:t>
            </a:r>
            <a:r>
              <a:rPr lang="ru-RU" i="1" dirty="0" err="1" smtClean="0"/>
              <a:t>старовини</a:t>
            </a:r>
            <a:r>
              <a:rPr lang="ru-RU" i="1" dirty="0" smtClean="0"/>
              <a:t> </a:t>
            </a:r>
            <a:r>
              <a:rPr lang="ru-RU" i="1" dirty="0" err="1" smtClean="0"/>
              <a:t>тощо</a:t>
            </a:r>
            <a:r>
              <a:rPr lang="ru-RU" i="1" dirty="0" smtClean="0"/>
              <a:t>.</a:t>
            </a:r>
          </a:p>
          <a:p>
            <a:pPr algn="ctr"/>
            <a:r>
              <a:rPr lang="ru-RU" i="1" dirty="0" smtClean="0"/>
              <a:t>1941 року в </a:t>
            </a:r>
            <a:r>
              <a:rPr lang="ru-RU" i="1" dirty="0" err="1" smtClean="0"/>
              <a:t>часи</a:t>
            </a:r>
            <a:r>
              <a:rPr lang="ru-RU" i="1" dirty="0" smtClean="0"/>
              <a:t> </a:t>
            </a:r>
            <a:r>
              <a:rPr lang="ru-RU" i="1" dirty="0" err="1" smtClean="0"/>
              <a:t>нацистської</a:t>
            </a:r>
            <a:r>
              <a:rPr lang="ru-RU" i="1" dirty="0" smtClean="0"/>
              <a:t> </a:t>
            </a:r>
            <a:r>
              <a:rPr lang="ru-RU" i="1" dirty="0" err="1" smtClean="0"/>
              <a:t>окупації</a:t>
            </a:r>
            <a:r>
              <a:rPr lang="ru-RU" i="1" dirty="0" smtClean="0"/>
              <a:t> </a:t>
            </a:r>
            <a:r>
              <a:rPr lang="ru-RU" i="1" dirty="0" err="1" smtClean="0"/>
              <a:t>кінорежисер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скульптор </a:t>
            </a:r>
            <a:r>
              <a:rPr lang="ru-RU" i="1" dirty="0" err="1" smtClean="0"/>
              <a:t>Іван</a:t>
            </a:r>
            <a:r>
              <a:rPr lang="ru-RU" i="1" dirty="0" smtClean="0"/>
              <a:t> </a:t>
            </a:r>
            <a:r>
              <a:rPr lang="ru-RU" i="1" dirty="0" err="1" smtClean="0"/>
              <a:t>Кавалерідзе</a:t>
            </a:r>
            <a:r>
              <a:rPr lang="ru-RU" i="1" dirty="0" smtClean="0"/>
              <a:t> </a:t>
            </a:r>
            <a:r>
              <a:rPr lang="ru-RU" i="1" dirty="0" err="1" smtClean="0"/>
              <a:t>керував</a:t>
            </a:r>
            <a:r>
              <a:rPr lang="ru-RU" i="1" dirty="0" smtClean="0"/>
              <a:t> </a:t>
            </a:r>
            <a:r>
              <a:rPr lang="ru-RU" i="1" dirty="0" err="1" smtClean="0"/>
              <a:t>відділом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культури</a:t>
            </a:r>
            <a:r>
              <a:rPr lang="ru-RU" i="1" dirty="0" smtClean="0"/>
              <a:t> </a:t>
            </a:r>
            <a:r>
              <a:rPr lang="ru-RU" i="1" dirty="0" err="1" smtClean="0"/>
              <a:t>Київської</a:t>
            </a:r>
            <a:r>
              <a:rPr lang="ru-RU" i="1" dirty="0" smtClean="0"/>
              <a:t> </a:t>
            </a:r>
            <a:r>
              <a:rPr lang="ru-RU" i="1" dirty="0" err="1" smtClean="0"/>
              <a:t>міської</a:t>
            </a:r>
            <a:r>
              <a:rPr lang="ru-RU" i="1" dirty="0" smtClean="0"/>
              <a:t> </a:t>
            </a:r>
            <a:r>
              <a:rPr lang="ru-RU" i="1" dirty="0" err="1" smtClean="0"/>
              <a:t>управи</a:t>
            </a:r>
            <a:r>
              <a:rPr lang="ru-RU" i="1" dirty="0" smtClean="0"/>
              <a:t>.</a:t>
            </a:r>
          </a:p>
          <a:p>
            <a:pPr algn="ctr"/>
            <a:r>
              <a:rPr lang="ru-RU" i="1" dirty="0" smtClean="0"/>
              <a:t>По </a:t>
            </a:r>
            <a:r>
              <a:rPr lang="ru-RU" i="1" dirty="0" err="1" smtClean="0"/>
              <a:t>закінченні</a:t>
            </a:r>
            <a:r>
              <a:rPr lang="ru-RU" i="1" dirty="0" smtClean="0"/>
              <a:t> </a:t>
            </a:r>
            <a:r>
              <a:rPr lang="ru-RU" i="1" dirty="0" err="1" smtClean="0"/>
              <a:t>війни</a:t>
            </a:r>
            <a:r>
              <a:rPr lang="ru-RU" i="1" dirty="0" smtClean="0"/>
              <a:t>, коли </a:t>
            </a:r>
            <a:r>
              <a:rPr lang="ru-RU" i="1" dirty="0" err="1" smtClean="0"/>
              <a:t>радянська</a:t>
            </a:r>
            <a:r>
              <a:rPr lang="ru-RU" i="1" dirty="0" smtClean="0"/>
              <a:t> </a:t>
            </a:r>
            <a:r>
              <a:rPr lang="ru-RU" i="1" dirty="0" err="1" smtClean="0"/>
              <a:t>влада</a:t>
            </a:r>
            <a:r>
              <a:rPr lang="ru-RU" i="1" dirty="0" smtClean="0"/>
              <a:t> </a:t>
            </a:r>
            <a:r>
              <a:rPr lang="ru-RU" i="1" dirty="0" err="1" smtClean="0"/>
              <a:t>цькувала</a:t>
            </a:r>
            <a:r>
              <a:rPr lang="ru-RU" i="1" dirty="0" smtClean="0"/>
              <a:t> </a:t>
            </a:r>
            <a:r>
              <a:rPr lang="ru-RU" i="1" dirty="0" err="1" smtClean="0"/>
              <a:t>митця</a:t>
            </a:r>
            <a:r>
              <a:rPr lang="ru-RU" i="1" dirty="0" smtClean="0"/>
              <a:t> за </a:t>
            </a:r>
            <a:r>
              <a:rPr lang="ru-RU" i="1" dirty="0" err="1" smtClean="0"/>
              <a:t>перебування</a:t>
            </a:r>
            <a:r>
              <a:rPr lang="ru-RU" i="1" dirty="0" smtClean="0"/>
              <a:t> </a:t>
            </a:r>
            <a:r>
              <a:rPr lang="ru-RU" i="1" dirty="0" err="1" smtClean="0"/>
              <a:t>під</a:t>
            </a:r>
            <a:r>
              <a:rPr lang="ru-RU" i="1" dirty="0" smtClean="0"/>
              <a:t> </a:t>
            </a:r>
            <a:r>
              <a:rPr lang="ru-RU" i="1" dirty="0" err="1" smtClean="0"/>
              <a:t>німецькою</a:t>
            </a:r>
            <a:r>
              <a:rPr lang="ru-RU" i="1" dirty="0" smtClean="0"/>
              <a:t> </a:t>
            </a:r>
            <a:r>
              <a:rPr lang="ru-RU" i="1" dirty="0" err="1" smtClean="0"/>
              <a:t>окупацією</a:t>
            </a:r>
            <a:r>
              <a:rPr lang="ru-RU" i="1" dirty="0" smtClean="0"/>
              <a:t>, а </a:t>
            </a:r>
            <a:r>
              <a:rPr lang="ru-RU" i="1" dirty="0" err="1" smtClean="0"/>
              <a:t>Київська</a:t>
            </a:r>
            <a:r>
              <a:rPr lang="ru-RU" i="1" dirty="0" smtClean="0"/>
              <a:t> </a:t>
            </a:r>
            <a:r>
              <a:rPr lang="ru-RU" i="1" dirty="0" err="1" smtClean="0"/>
              <a:t>кіностудія</a:t>
            </a:r>
            <a:r>
              <a:rPr lang="ru-RU" i="1" dirty="0" smtClean="0"/>
              <a:t> </a:t>
            </a:r>
            <a:r>
              <a:rPr lang="ru-RU" i="1" dirty="0" err="1" smtClean="0"/>
              <a:t>виселила</a:t>
            </a:r>
            <a:r>
              <a:rPr lang="ru-RU" i="1" dirty="0" smtClean="0"/>
              <a:t>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зі</a:t>
            </a:r>
            <a:r>
              <a:rPr lang="ru-RU" i="1" dirty="0" smtClean="0"/>
              <a:t> </a:t>
            </a:r>
            <a:r>
              <a:rPr lang="ru-RU" i="1" dirty="0" err="1" smtClean="0"/>
              <a:t>службової</a:t>
            </a:r>
            <a:r>
              <a:rPr lang="ru-RU" i="1" dirty="0" smtClean="0"/>
              <a:t> </a:t>
            </a:r>
            <a:r>
              <a:rPr lang="ru-RU" i="1" dirty="0" err="1" smtClean="0"/>
              <a:t>квартири</a:t>
            </a:r>
            <a:r>
              <a:rPr lang="ru-RU" i="1" dirty="0" smtClean="0"/>
              <a:t>, </a:t>
            </a:r>
            <a:r>
              <a:rPr lang="ru-RU" i="1" dirty="0" err="1" smtClean="0"/>
              <a:t>майстра</a:t>
            </a:r>
            <a:r>
              <a:rPr lang="ru-RU" i="1" dirty="0" smtClean="0"/>
              <a:t> </a:t>
            </a:r>
            <a:r>
              <a:rPr lang="ru-RU" i="1" dirty="0" err="1" smtClean="0"/>
              <a:t>прихистила</a:t>
            </a:r>
            <a:r>
              <a:rPr lang="ru-RU" i="1" dirty="0" smtClean="0"/>
              <a:t> театральна актриса </a:t>
            </a:r>
            <a:r>
              <a:rPr lang="ru-RU" i="1" dirty="0" err="1" smtClean="0"/>
              <a:t>Любов</a:t>
            </a:r>
            <a:r>
              <a:rPr lang="ru-RU" i="1" dirty="0" smtClean="0"/>
              <a:t> </a:t>
            </a:r>
            <a:r>
              <a:rPr lang="ru-RU" i="1" dirty="0" err="1" smtClean="0"/>
              <a:t>Гаккебуш</a:t>
            </a:r>
            <a:r>
              <a:rPr lang="ru-RU" i="1" dirty="0" smtClean="0"/>
              <a:t> у </a:t>
            </a:r>
            <a:r>
              <a:rPr lang="ru-RU" i="1" dirty="0" err="1" smtClean="0"/>
              <a:t>своєму</a:t>
            </a:r>
            <a:r>
              <a:rPr lang="ru-RU" i="1" dirty="0" smtClean="0"/>
              <a:t> </a:t>
            </a:r>
            <a:r>
              <a:rPr lang="ru-RU" i="1" dirty="0" err="1" smtClean="0"/>
              <a:t>помешканні</a:t>
            </a:r>
            <a:r>
              <a:rPr lang="ru-RU" i="1" dirty="0" smtClean="0"/>
              <a:t> на </a:t>
            </a:r>
            <a:r>
              <a:rPr lang="ru-RU" i="1" dirty="0" err="1" smtClean="0"/>
              <a:t>Великій</a:t>
            </a:r>
            <a:r>
              <a:rPr lang="ru-RU" i="1" dirty="0" smtClean="0"/>
              <a:t> </a:t>
            </a:r>
            <a:r>
              <a:rPr lang="ru-RU" i="1" dirty="0" err="1" smtClean="0"/>
              <a:t>Житомирській</a:t>
            </a:r>
            <a:r>
              <a:rPr lang="ru-RU" i="1" dirty="0" smtClean="0"/>
              <a:t>, 17.</a:t>
            </a:r>
          </a:p>
          <a:p>
            <a:pPr algn="ctr"/>
            <a:r>
              <a:rPr lang="ru-RU" i="1" dirty="0" smtClean="0"/>
              <a:t>Помер у </a:t>
            </a:r>
            <a:r>
              <a:rPr lang="ru-RU" i="1" dirty="0" err="1" smtClean="0"/>
              <a:t>Києві</a:t>
            </a:r>
            <a:r>
              <a:rPr lang="ru-RU" i="1" dirty="0" smtClean="0"/>
              <a:t> 3 </a:t>
            </a:r>
            <a:r>
              <a:rPr lang="ru-RU" i="1" dirty="0" err="1" smtClean="0"/>
              <a:t>грудня</a:t>
            </a:r>
            <a:r>
              <a:rPr lang="ru-RU" i="1" dirty="0" smtClean="0"/>
              <a:t> 1978 року. </a:t>
            </a:r>
            <a:r>
              <a:rPr lang="ru-RU" i="1" dirty="0" err="1" smtClean="0"/>
              <a:t>Похований</a:t>
            </a:r>
            <a:r>
              <a:rPr lang="ru-RU" i="1" dirty="0" smtClean="0"/>
              <a:t> на Байковому </a:t>
            </a:r>
            <a:r>
              <a:rPr lang="ru-RU" i="1" dirty="0" err="1" smtClean="0"/>
              <a:t>цвинтарі</a:t>
            </a:r>
            <a:r>
              <a:rPr lang="ru-RU" i="1" dirty="0" smtClean="0"/>
              <a:t>.</a:t>
            </a:r>
            <a:endParaRPr lang="ru-RU" i="1" dirty="0"/>
          </a:p>
        </p:txBody>
      </p:sp>
      <p:pic>
        <p:nvPicPr>
          <p:cNvPr id="3" name="Рисунок 2" descr="464px-Могила_Івана_Кавалерідз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928670"/>
            <a:ext cx="3740803" cy="48372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err="1" smtClean="0">
                <a:solidFill>
                  <a:srgbClr val="000000"/>
                </a:solidFill>
                <a:latin typeface="Arial"/>
              </a:rPr>
              <a:t>Доробок</a:t>
            </a:r>
            <a:r>
              <a:rPr lang="ru-RU" sz="2800" b="1" i="1" u="sng" dirty="0" smtClean="0">
                <a:solidFill>
                  <a:srgbClr val="000000"/>
                </a:solidFill>
                <a:latin typeface="Arial"/>
              </a:rPr>
              <a:t> у </a:t>
            </a:r>
            <a:r>
              <a:rPr lang="ru-RU" sz="2800" b="1" i="1" u="sng" dirty="0" err="1" smtClean="0">
                <a:solidFill>
                  <a:srgbClr val="000000"/>
                </a:solidFill>
                <a:latin typeface="Arial"/>
              </a:rPr>
              <a:t>галузі</a:t>
            </a:r>
            <a:r>
              <a:rPr lang="ru-RU" sz="2800" b="1" i="1" u="sng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sz="2800" b="1" i="1" u="sng" dirty="0" err="1" smtClean="0">
                <a:solidFill>
                  <a:srgbClr val="000000"/>
                </a:solidFill>
                <a:latin typeface="Arial"/>
              </a:rPr>
              <a:t>скульптури</a:t>
            </a:r>
            <a:endParaRPr lang="ru-RU" sz="2800" b="1" i="1" u="sng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214422"/>
            <a:ext cx="80010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творчому</a:t>
            </a:r>
            <a:r>
              <a:rPr lang="ru-RU" dirty="0" smtClean="0"/>
              <a:t> </a:t>
            </a:r>
            <a:r>
              <a:rPr lang="ru-RU" dirty="0" err="1" smtClean="0"/>
              <a:t>доробку</a:t>
            </a:r>
            <a:r>
              <a:rPr lang="ru-RU" dirty="0" smtClean="0"/>
              <a:t> </a:t>
            </a:r>
            <a:r>
              <a:rPr lang="ru-RU" dirty="0" err="1" smtClean="0"/>
              <a:t>Кавалерідзе</a:t>
            </a:r>
            <a:r>
              <a:rPr lang="ru-RU" dirty="0" smtClean="0"/>
              <a:t> —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пам'ятники</a:t>
            </a:r>
            <a:r>
              <a:rPr lang="ru-RU" dirty="0" smtClean="0"/>
              <a:t>: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княгині</a:t>
            </a:r>
            <a:r>
              <a:rPr lang="ru-RU" dirty="0" smtClean="0"/>
              <a:t> </a:t>
            </a:r>
            <a:r>
              <a:rPr lang="ru-RU" dirty="0" err="1" smtClean="0"/>
              <a:t>Ользі</a:t>
            </a:r>
            <a:r>
              <a:rPr lang="ru-RU" dirty="0" smtClean="0"/>
              <a:t> (</a:t>
            </a:r>
            <a:r>
              <a:rPr lang="ru-RU" dirty="0" err="1" smtClean="0"/>
              <a:t>Київ</a:t>
            </a:r>
            <a:r>
              <a:rPr lang="ru-RU" dirty="0" smtClean="0"/>
              <a:t>, 1911; </a:t>
            </a:r>
            <a:r>
              <a:rPr lang="ru-RU" dirty="0" err="1" smtClean="0"/>
              <a:t>зруйнований</a:t>
            </a:r>
            <a:r>
              <a:rPr lang="ru-RU" dirty="0" smtClean="0"/>
              <a:t> 1919, </a:t>
            </a:r>
            <a:r>
              <a:rPr lang="ru-RU" dirty="0" err="1" smtClean="0"/>
              <a:t>відновлений</a:t>
            </a:r>
            <a:r>
              <a:rPr lang="ru-RU" dirty="0" smtClean="0"/>
              <a:t> 1996)</a:t>
            </a:r>
          </a:p>
          <a:p>
            <a:r>
              <a:rPr lang="ru-RU" dirty="0" smtClean="0"/>
              <a:t>*Тарасу </a:t>
            </a:r>
            <a:r>
              <a:rPr lang="ru-RU" dirty="0" err="1" smtClean="0"/>
              <a:t>Шевченку</a:t>
            </a:r>
            <a:r>
              <a:rPr lang="ru-RU" dirty="0" smtClean="0"/>
              <a:t> (</a:t>
            </a:r>
            <a:r>
              <a:rPr lang="ru-RU" dirty="0" err="1" smtClean="0"/>
              <a:t>Ромни</a:t>
            </a:r>
            <a:r>
              <a:rPr lang="ru-RU" dirty="0" smtClean="0"/>
              <a:t>, 1918; Полтава 1925; </a:t>
            </a:r>
            <a:r>
              <a:rPr lang="ru-RU" dirty="0" err="1" smtClean="0"/>
              <a:t>Суми</a:t>
            </a:r>
            <a:r>
              <a:rPr lang="ru-RU" dirty="0" smtClean="0"/>
              <a:t>, 1926 — </a:t>
            </a:r>
            <a:r>
              <a:rPr lang="ru-RU" dirty="0" err="1" smtClean="0"/>
              <a:t>зруйнований</a:t>
            </a:r>
            <a:r>
              <a:rPr lang="ru-RU" dirty="0" smtClean="0"/>
              <a:t> на початку 1960-х </a:t>
            </a:r>
            <a:r>
              <a:rPr lang="ru-RU" dirty="0" err="1" smtClean="0"/>
              <a:t>рр</a:t>
            </a:r>
            <a:r>
              <a:rPr lang="ru-RU" dirty="0" smtClean="0"/>
              <a:t>.)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Григорію</a:t>
            </a:r>
            <a:r>
              <a:rPr lang="ru-RU" dirty="0" smtClean="0"/>
              <a:t> </a:t>
            </a:r>
            <a:r>
              <a:rPr lang="ru-RU" dirty="0" err="1" smtClean="0"/>
              <a:t>Сковороді</a:t>
            </a:r>
            <a:r>
              <a:rPr lang="ru-RU" dirty="0" smtClean="0"/>
              <a:t> (</a:t>
            </a:r>
            <a:r>
              <a:rPr lang="ru-RU" dirty="0" err="1" smtClean="0"/>
              <a:t>Лохвиця</a:t>
            </a:r>
            <a:r>
              <a:rPr lang="ru-RU" dirty="0" smtClean="0"/>
              <a:t>, 1922; </a:t>
            </a:r>
            <a:r>
              <a:rPr lang="ru-RU" dirty="0" err="1" smtClean="0"/>
              <a:t>Київ</a:t>
            </a:r>
            <a:r>
              <a:rPr lang="ru-RU" dirty="0" smtClean="0"/>
              <a:t>, 1977)</a:t>
            </a:r>
          </a:p>
          <a:p>
            <a:r>
              <a:rPr lang="ru-RU" dirty="0" smtClean="0"/>
              <a:t>*Артему (</a:t>
            </a:r>
            <a:r>
              <a:rPr lang="ru-RU" dirty="0" err="1" smtClean="0"/>
              <a:t>Бахмут</a:t>
            </a:r>
            <a:r>
              <a:rPr lang="ru-RU" dirty="0" smtClean="0"/>
              <a:t>, 1924; </a:t>
            </a:r>
            <a:r>
              <a:rPr lang="ru-RU" dirty="0" err="1" smtClean="0"/>
              <a:t>Святогірськ</a:t>
            </a:r>
            <a:r>
              <a:rPr lang="ru-RU" dirty="0" smtClean="0"/>
              <a:t>, 1927)</a:t>
            </a:r>
          </a:p>
          <a:p>
            <a:r>
              <a:rPr lang="ru-RU" dirty="0" smtClean="0"/>
              <a:t>*</a:t>
            </a:r>
            <a:r>
              <a:rPr lang="ru-RU" dirty="0" err="1" smtClean="0"/>
              <a:t>Леніну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комсомольцями</a:t>
            </a:r>
            <a:endParaRPr lang="ru-RU" dirty="0" smtClean="0"/>
          </a:p>
          <a:p>
            <a:r>
              <a:rPr lang="ru-RU" dirty="0" smtClean="0"/>
              <a:t>*Ярославу Мудрому (проект 1944–1960 </a:t>
            </a:r>
            <a:r>
              <a:rPr lang="ru-RU" dirty="0" err="1" smtClean="0"/>
              <a:t>рр</a:t>
            </a:r>
            <a:r>
              <a:rPr lang="ru-RU" dirty="0" smtClean="0"/>
              <a:t>., </a:t>
            </a:r>
            <a:r>
              <a:rPr lang="ru-RU" dirty="0" err="1" smtClean="0"/>
              <a:t>встановлений</a:t>
            </a:r>
            <a:r>
              <a:rPr lang="ru-RU" dirty="0" smtClean="0"/>
              <a:t> у 1990-х </a:t>
            </a:r>
            <a:r>
              <a:rPr lang="ru-RU" dirty="0" err="1" smtClean="0"/>
              <a:t>рр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Автор проекту </a:t>
            </a:r>
            <a:r>
              <a:rPr lang="ru-RU" dirty="0" err="1" smtClean="0"/>
              <a:t>пам'ятника</a:t>
            </a:r>
            <a:r>
              <a:rPr lang="ru-RU" dirty="0" smtClean="0"/>
              <a:t> Богдану </a:t>
            </a:r>
            <a:r>
              <a:rPr lang="ru-RU" dirty="0" err="1" smtClean="0"/>
              <a:t>Хмельницькому</a:t>
            </a:r>
            <a:r>
              <a:rPr lang="ru-RU" dirty="0" smtClean="0"/>
              <a:t> в </a:t>
            </a:r>
            <a:r>
              <a:rPr lang="ru-RU" dirty="0" err="1" smtClean="0"/>
              <a:t>Кобеляках</a:t>
            </a:r>
            <a:r>
              <a:rPr lang="ru-RU" dirty="0" smtClean="0"/>
              <a:t> (1962), скульптурного портрету Федора </a:t>
            </a:r>
            <a:r>
              <a:rPr lang="ru-RU" dirty="0" err="1" smtClean="0"/>
              <a:t>Шаляпіна</a:t>
            </a:r>
            <a:r>
              <a:rPr lang="ru-RU" dirty="0" smtClean="0"/>
              <a:t> (1909), </a:t>
            </a:r>
            <a:r>
              <a:rPr lang="ru-RU" dirty="0" err="1" smtClean="0"/>
              <a:t>скульптурних</a:t>
            </a:r>
            <a:r>
              <a:rPr lang="ru-RU" dirty="0" smtClean="0"/>
              <a:t> </a:t>
            </a:r>
            <a:r>
              <a:rPr lang="ru-RU" dirty="0" err="1" smtClean="0"/>
              <a:t>композицій</a:t>
            </a:r>
            <a:r>
              <a:rPr lang="ru-RU" dirty="0" smtClean="0"/>
              <a:t> «</a:t>
            </a:r>
            <a:r>
              <a:rPr lang="ru-RU" dirty="0" err="1" smtClean="0"/>
              <a:t>Амвросій</a:t>
            </a:r>
            <a:r>
              <a:rPr lang="ru-RU" dirty="0" smtClean="0"/>
              <a:t> </a:t>
            </a:r>
            <a:r>
              <a:rPr lang="ru-RU" dirty="0" err="1" smtClean="0"/>
              <a:t>Бучма</a:t>
            </a:r>
            <a:r>
              <a:rPr lang="ru-RU" dirty="0" smtClean="0"/>
              <a:t> в </a:t>
            </a:r>
            <a:r>
              <a:rPr lang="ru-RU" dirty="0" err="1" smtClean="0"/>
              <a:t>ролі</a:t>
            </a:r>
            <a:r>
              <a:rPr lang="ru-RU" dirty="0" smtClean="0"/>
              <a:t> </a:t>
            </a:r>
            <a:r>
              <a:rPr lang="ru-RU" dirty="0" err="1" smtClean="0"/>
              <a:t>Миколи</a:t>
            </a:r>
            <a:r>
              <a:rPr lang="ru-RU" dirty="0" smtClean="0"/>
              <a:t> Задорожного» (1954), «Прометей» (1962), «Лев Толстой» (1965), «Святослав у бою», «</a:t>
            </a:r>
            <a:r>
              <a:rPr lang="ru-RU" dirty="0" err="1" smtClean="0"/>
              <a:t>Запорожець</a:t>
            </a:r>
            <a:r>
              <a:rPr lang="ru-RU" dirty="0" smtClean="0"/>
              <a:t> на </a:t>
            </a:r>
            <a:r>
              <a:rPr lang="ru-RU" dirty="0" err="1" smtClean="0"/>
              <a:t>коні</a:t>
            </a:r>
            <a:r>
              <a:rPr lang="ru-RU" dirty="0" smtClean="0"/>
              <a:t>», «</a:t>
            </a:r>
            <a:r>
              <a:rPr lang="ru-RU" dirty="0" err="1" smtClean="0"/>
              <a:t>О.Пушкін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М.Гоголь», «Марко </a:t>
            </a:r>
            <a:r>
              <a:rPr lang="ru-RU" dirty="0" err="1" smtClean="0"/>
              <a:t>Кропивницький</a:t>
            </a:r>
            <a:r>
              <a:rPr lang="ru-RU" dirty="0" smtClean="0"/>
              <a:t>», «</a:t>
            </a:r>
            <a:r>
              <a:rPr lang="ru-RU" dirty="0" err="1" smtClean="0"/>
              <a:t>Летять</a:t>
            </a:r>
            <a:r>
              <a:rPr lang="ru-RU" dirty="0" smtClean="0"/>
              <a:t> </a:t>
            </a:r>
            <a:r>
              <a:rPr lang="ru-RU" dirty="0" err="1" smtClean="0"/>
              <a:t>журавлі</a:t>
            </a:r>
            <a:r>
              <a:rPr lang="ru-RU" dirty="0" smtClean="0"/>
              <a:t>»; </a:t>
            </a:r>
            <a:r>
              <a:rPr lang="ru-RU" dirty="0" err="1" smtClean="0"/>
              <a:t>меморіальних</a:t>
            </a:r>
            <a:r>
              <a:rPr lang="ru-RU" dirty="0" smtClean="0"/>
              <a:t> </a:t>
            </a:r>
            <a:r>
              <a:rPr lang="ru-RU" dirty="0" err="1" smtClean="0"/>
              <a:t>таблиць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горельєфів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00px-Пам'ятник_Тарасу_Шевченку_в_Ромнах_на_Сумщин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535782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u="sng" dirty="0" err="1" smtClean="0"/>
              <a:t>Пам'ятник</a:t>
            </a:r>
            <a:r>
              <a:rPr lang="ru-RU" sz="2800" b="1" i="1" u="sng" dirty="0" smtClean="0"/>
              <a:t> </a:t>
            </a:r>
            <a:r>
              <a:rPr lang="ru-RU" sz="2800" b="1" i="1" u="sng" dirty="0"/>
              <a:t>Тарасу </a:t>
            </a:r>
            <a:r>
              <a:rPr lang="ru-RU" sz="2800" b="1" i="1" u="sng" dirty="0" err="1"/>
              <a:t>Шевченку</a:t>
            </a:r>
            <a:r>
              <a:rPr lang="ru-RU" sz="2800" b="1" i="1" u="sng" dirty="0"/>
              <a:t> в Ромнах на </a:t>
            </a:r>
            <a:r>
              <a:rPr lang="ru-RU" sz="2800" b="1" i="1" u="sng" dirty="0" err="1"/>
              <a:t>Сумщині</a:t>
            </a:r>
            <a:endParaRPr lang="ru-RU" sz="2800" b="1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px-Пам'ятник_Богдану_Хмельницькому_в_Чернігові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143636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572264" y="1000108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Богдану </a:t>
            </a:r>
            <a:r>
              <a:rPr lang="ru-RU" dirty="0" err="1"/>
              <a:t>Хмельницькому</a:t>
            </a:r>
            <a:r>
              <a:rPr lang="ru-RU" dirty="0"/>
              <a:t>, </a:t>
            </a:r>
            <a:r>
              <a:rPr lang="ru-RU" dirty="0" err="1"/>
              <a:t>м.Чернігів</a:t>
            </a: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50px-Пам'ятник_Григорію_Сковороді_в_Лохвиці_на_Полтавщині_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15140" cy="6858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7143768" y="1071546"/>
            <a:ext cx="2000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</a:t>
            </a:r>
            <a:r>
              <a:rPr lang="ru-RU" dirty="0" err="1"/>
              <a:t>Григорію</a:t>
            </a:r>
            <a:r>
              <a:rPr lang="ru-RU" dirty="0"/>
              <a:t> </a:t>
            </a:r>
            <a:r>
              <a:rPr lang="ru-RU" dirty="0" err="1"/>
              <a:t>Сковороді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Лохвиці</a:t>
            </a:r>
            <a:r>
              <a:rPr lang="ru-RU" dirty="0"/>
              <a:t> (</a:t>
            </a:r>
            <a:r>
              <a:rPr lang="ru-RU" dirty="0" err="1"/>
              <a:t>Полтавська</a:t>
            </a:r>
            <a:r>
              <a:rPr lang="ru-RU" dirty="0"/>
              <a:t> область)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38</TotalTime>
  <Words>109</Words>
  <Application>Microsoft Office PowerPoint</Application>
  <PresentationFormat>Экран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Презентація “ Іван Кавалерідзе – великий український скульптор “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“ Іван Кавалерідзе – великий український скульптор “</dc:title>
  <dc:creator>Asus</dc:creator>
  <cp:lastModifiedBy>Asus</cp:lastModifiedBy>
  <cp:revision>5</cp:revision>
  <dcterms:created xsi:type="dcterms:W3CDTF">2014-02-23T10:35:14Z</dcterms:created>
  <dcterms:modified xsi:type="dcterms:W3CDTF">2014-06-04T14:12:08Z</dcterms:modified>
</cp:coreProperties>
</file>