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7660" autoAdjust="0"/>
  </p:normalViewPr>
  <p:slideViewPr>
    <p:cSldViewPr>
      <p:cViewPr varScale="1">
        <p:scale>
          <a:sx n="94" d="100"/>
          <a:sy n="94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B35F-2F09-47A4-A188-681E589F323C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DEE4-739B-4DEA-A66B-DCF8737513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B35F-2F09-47A4-A188-681E589F323C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DEE4-739B-4DEA-A66B-DCF8737513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B35F-2F09-47A4-A188-681E589F323C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DEE4-739B-4DEA-A66B-DCF8737513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B35F-2F09-47A4-A188-681E589F323C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DEE4-739B-4DEA-A66B-DCF8737513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B35F-2F09-47A4-A188-681E589F323C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DEE4-739B-4DEA-A66B-DCF8737513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B35F-2F09-47A4-A188-681E589F323C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DEE4-739B-4DEA-A66B-DCF8737513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B35F-2F09-47A4-A188-681E589F323C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DEE4-739B-4DEA-A66B-DCF8737513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B35F-2F09-47A4-A188-681E589F323C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DEE4-739B-4DEA-A66B-DCF8737513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B35F-2F09-47A4-A188-681E589F323C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DEE4-739B-4DEA-A66B-DCF8737513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B35F-2F09-47A4-A188-681E589F323C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DEE4-739B-4DEA-A66B-DCF8737513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FB35F-2F09-47A4-A188-681E589F323C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DEE4-739B-4DEA-A66B-DCF873751371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61FB35F-2F09-47A4-A188-681E589F323C}" type="datetimeFigureOut">
              <a:rPr lang="ru-RU" smtClean="0"/>
              <a:t>21.04.2012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4F8DEE4-739B-4DEA-A66B-DCF8737513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sputnic-zven.com.ua/page.php?al=programa_zolota_pidkova" TargetMode="External"/><Relationship Id="rId2" Type="http://schemas.openxmlformats.org/officeDocument/2006/relationships/hyperlink" Target="http://www.castles.com.ua/zofiowka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uk.wikipedia.org/wiki" TargetMode="External"/><Relationship Id="rId4" Type="http://schemas.openxmlformats.org/officeDocument/2006/relationships/hyperlink" Target="http://www.mestectvo.com/istoriya-ukraini/cherkassy/zolotaya-podkova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967335"/>
            <a:ext cx="90364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Золота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підкова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Черкащини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5157192"/>
            <a:ext cx="2198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err="1" smtClean="0"/>
              <a:t>Городнюк</a:t>
            </a:r>
            <a:r>
              <a:rPr lang="uk-UA" b="1" i="1" dirty="0" smtClean="0"/>
              <a:t> Юля</a:t>
            </a:r>
          </a:p>
          <a:p>
            <a:r>
              <a:rPr lang="uk-UA" b="1" i="1" dirty="0"/>
              <a:t> </a:t>
            </a:r>
            <a:r>
              <a:rPr lang="uk-UA" b="1" i="1" dirty="0" smtClean="0"/>
              <a:t>9-В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08154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7505" y="1412776"/>
            <a:ext cx="3384375" cy="4968552"/>
          </a:xfrm>
        </p:spPr>
        <p:txBody>
          <a:bodyPr>
            <a:normAutofit lnSpcReduction="10000"/>
          </a:bodyPr>
          <a:lstStyle/>
          <a:p>
            <a:r>
              <a:rPr lang="ru-RU" sz="1800" b="1" i="1" dirty="0" err="1"/>
              <a:t>Іллінська</a:t>
            </a:r>
            <a:r>
              <a:rPr lang="ru-RU" sz="1800" b="1" i="1" dirty="0"/>
              <a:t> </a:t>
            </a:r>
            <a:r>
              <a:rPr lang="ru-RU" sz="1800" b="1" i="1" dirty="0" err="1"/>
              <a:t>церква</a:t>
            </a:r>
            <a:r>
              <a:rPr lang="ru-RU" sz="1800" b="1" i="1" dirty="0"/>
              <a:t> Б. </a:t>
            </a:r>
            <a:r>
              <a:rPr lang="ru-RU" sz="1800" b="1" i="1" dirty="0" err="1"/>
              <a:t>Хмельницького</a:t>
            </a:r>
            <a:r>
              <a:rPr lang="ru-RU" sz="1800" b="1" i="1" dirty="0"/>
              <a:t> 1653 р., </a:t>
            </a:r>
            <a:r>
              <a:rPr lang="ru-RU" sz="1800" b="1" i="1" dirty="0" err="1"/>
              <a:t>замчище</a:t>
            </a:r>
            <a:r>
              <a:rPr lang="ru-RU" sz="1800" b="1" i="1" dirty="0"/>
              <a:t> </a:t>
            </a:r>
            <a:r>
              <a:rPr lang="ru-RU" sz="1800" b="1" i="1" dirty="0" err="1"/>
              <a:t>Б.Хмельницького</a:t>
            </a:r>
            <a:r>
              <a:rPr lang="ru-RU" sz="1800" b="1" i="1" dirty="0"/>
              <a:t> з </a:t>
            </a:r>
            <a:r>
              <a:rPr lang="ru-RU" sz="1800" b="1" i="1" dirty="0" err="1"/>
              <a:t>залишками</a:t>
            </a:r>
            <a:r>
              <a:rPr lang="ru-RU" sz="1800" b="1" i="1" dirty="0"/>
              <a:t> </a:t>
            </a:r>
            <a:r>
              <a:rPr lang="ru-RU" sz="1800" b="1" i="1" dirty="0" err="1"/>
              <a:t>фундаментів</a:t>
            </a:r>
            <a:r>
              <a:rPr lang="ru-RU" sz="1800" b="1" i="1" dirty="0"/>
              <a:t> </a:t>
            </a:r>
            <a:r>
              <a:rPr lang="ru-RU" sz="1800" b="1" i="1" dirty="0" err="1"/>
              <a:t>кам’яниці</a:t>
            </a:r>
            <a:r>
              <a:rPr lang="ru-RU" sz="1800" b="1" i="1" dirty="0"/>
              <a:t> Х</a:t>
            </a:r>
            <a:r>
              <a:rPr lang="en-US" sz="1800" b="1" i="1" dirty="0"/>
              <a:t>V</a:t>
            </a:r>
            <a:r>
              <a:rPr lang="ru-RU" sz="1800" b="1" i="1" dirty="0"/>
              <a:t>ІІ ст., </a:t>
            </a:r>
            <a:r>
              <a:rPr lang="ru-RU" sz="1800" b="1" i="1" dirty="0" err="1"/>
              <a:t>пам’ятник</a:t>
            </a:r>
            <a:r>
              <a:rPr lang="ru-RU" sz="1800" b="1" i="1" dirty="0"/>
              <a:t> </a:t>
            </a:r>
            <a:r>
              <a:rPr lang="ru-RU" sz="1800" b="1" i="1" dirty="0" err="1"/>
              <a:t>Б.Хмельницькому</a:t>
            </a:r>
            <a:r>
              <a:rPr lang="ru-RU" sz="1800" b="1" i="1" dirty="0"/>
              <a:t> 1995 р., </a:t>
            </a:r>
            <a:r>
              <a:rPr lang="ru-RU" sz="1800" b="1" i="1" dirty="0" err="1"/>
              <a:t>кам’яна</a:t>
            </a:r>
            <a:r>
              <a:rPr lang="ru-RU" sz="1800" b="1" i="1" dirty="0"/>
              <a:t> </a:t>
            </a:r>
            <a:r>
              <a:rPr lang="ru-RU" sz="1800" b="1" i="1" dirty="0" smtClean="0"/>
              <a:t>стела </a:t>
            </a:r>
            <a:r>
              <a:rPr lang="ru-RU" sz="1800" b="1" i="1" dirty="0"/>
              <a:t>ХІІІ ст., </a:t>
            </a:r>
            <a:r>
              <a:rPr lang="ru-RU" sz="1800" b="1" i="1" dirty="0" err="1"/>
              <a:t>пам’ятник</a:t>
            </a:r>
            <a:r>
              <a:rPr lang="ru-RU" sz="1800" b="1" i="1" dirty="0"/>
              <a:t> героям </a:t>
            </a:r>
            <a:r>
              <a:rPr lang="ru-RU" sz="1800" b="1" i="1" dirty="0" err="1"/>
              <a:t>Великої</a:t>
            </a:r>
            <a:r>
              <a:rPr lang="ru-RU" sz="1800" b="1" i="1" dirty="0"/>
              <a:t> </a:t>
            </a:r>
            <a:r>
              <a:rPr lang="ru-RU" sz="1800" b="1" i="1" dirty="0" err="1"/>
              <a:t>Вітчизняної</a:t>
            </a:r>
            <a:r>
              <a:rPr lang="ru-RU" sz="1800" b="1" i="1" dirty="0"/>
              <a:t> </a:t>
            </a:r>
            <a:r>
              <a:rPr lang="ru-RU" sz="1800" b="1" i="1" dirty="0" err="1"/>
              <a:t>війни</a:t>
            </a:r>
            <a:r>
              <a:rPr lang="ru-RU" sz="1800" b="1" i="1" dirty="0"/>
              <a:t>., «Три </a:t>
            </a:r>
            <a:r>
              <a:rPr lang="ru-RU" sz="1800" b="1" i="1" dirty="0" err="1"/>
              <a:t>криниці</a:t>
            </a:r>
            <a:r>
              <a:rPr lang="ru-RU" sz="1800" b="1" i="1" dirty="0"/>
              <a:t>» - </a:t>
            </a:r>
            <a:r>
              <a:rPr lang="ru-RU" sz="1800" b="1" i="1" dirty="0" err="1"/>
              <a:t>гідрологічна</a:t>
            </a:r>
            <a:r>
              <a:rPr lang="ru-RU" sz="1800" b="1" i="1" dirty="0"/>
              <a:t> та </a:t>
            </a:r>
            <a:r>
              <a:rPr lang="ru-RU" sz="1800" b="1" i="1" dirty="0" err="1"/>
              <a:t>пам’ятка</a:t>
            </a:r>
            <a:r>
              <a:rPr lang="ru-RU" sz="1800" b="1" i="1" dirty="0"/>
              <a:t> </a:t>
            </a:r>
            <a:r>
              <a:rPr lang="ru-RU" sz="1800" b="1" i="1" dirty="0" err="1"/>
              <a:t>української</a:t>
            </a:r>
            <a:r>
              <a:rPr lang="ru-RU" sz="1800" b="1" i="1" dirty="0"/>
              <a:t> </a:t>
            </a:r>
            <a:r>
              <a:rPr lang="ru-RU" sz="1800" b="1" i="1" dirty="0" err="1"/>
              <a:t>історії</a:t>
            </a:r>
            <a:r>
              <a:rPr lang="ru-RU" sz="1800" b="1" i="1" dirty="0"/>
              <a:t> </a:t>
            </a:r>
            <a:r>
              <a:rPr lang="ru-RU" sz="1800" b="1" i="1" dirty="0" err="1"/>
              <a:t>місцевого</a:t>
            </a:r>
            <a:r>
              <a:rPr lang="ru-RU" sz="1800" b="1" i="1" dirty="0"/>
              <a:t> </a:t>
            </a:r>
            <a:r>
              <a:rPr lang="ru-RU" sz="1800" b="1" i="1" dirty="0" err="1"/>
              <a:t>значення</a:t>
            </a:r>
            <a:r>
              <a:rPr lang="ru-RU" sz="1800" b="1" i="1" dirty="0"/>
              <a:t> , </a:t>
            </a:r>
            <a:r>
              <a:rPr lang="ru-RU" sz="1800" b="1" i="1" dirty="0" err="1"/>
              <a:t>Суботівське</a:t>
            </a:r>
            <a:r>
              <a:rPr lang="ru-RU" sz="1800" b="1" i="1" dirty="0"/>
              <a:t> городище </a:t>
            </a:r>
            <a:r>
              <a:rPr lang="ru-RU" sz="1800" b="1" i="1" dirty="0" err="1"/>
              <a:t>чорноліської</a:t>
            </a:r>
            <a:r>
              <a:rPr lang="ru-RU" sz="1800" b="1" i="1" dirty="0"/>
              <a:t> </a:t>
            </a:r>
            <a:r>
              <a:rPr lang="ru-RU" sz="1800" b="1" i="1" dirty="0" err="1"/>
              <a:t>культури</a:t>
            </a:r>
            <a:r>
              <a:rPr lang="ru-RU" sz="1800" b="1" i="1" dirty="0"/>
              <a:t> ІХ-</a:t>
            </a:r>
            <a:r>
              <a:rPr lang="en-US" sz="1800" b="1" i="1" dirty="0"/>
              <a:t>V</a:t>
            </a:r>
            <a:r>
              <a:rPr lang="ru-RU" sz="1800" b="1" i="1" dirty="0"/>
              <a:t>ІІІ ст. ст. 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5868144" y="0"/>
            <a:ext cx="3429000" cy="3429000"/>
          </a:xfrm>
        </p:spPr>
      </p:pic>
      <p:sp>
        <p:nvSpPr>
          <p:cNvPr id="6" name="Прямоугольник 5"/>
          <p:cNvSpPr/>
          <p:nvPr/>
        </p:nvSpPr>
        <p:spPr>
          <a:xfrm>
            <a:off x="289383" y="260648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Село </a:t>
            </a:r>
            <a:r>
              <a:rPr lang="ru-RU" sz="3600" b="1" dirty="0" err="1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Суботів</a:t>
            </a:r>
            <a:endParaRPr lang="ru-RU" sz="3600" b="1" dirty="0">
              <a:ln w="1905"/>
              <a:gradFill>
                <a:gsLst>
                  <a:gs pos="0">
                    <a:srgbClr val="B56FF4">
                      <a:shade val="20000"/>
                      <a:satMod val="200000"/>
                    </a:srgbClr>
                  </a:gs>
                  <a:gs pos="78000">
                    <a:srgbClr val="B56FF4">
                      <a:tint val="90000"/>
                      <a:shade val="89000"/>
                      <a:satMod val="220000"/>
                    </a:srgbClr>
                  </a:gs>
                  <a:gs pos="100000">
                    <a:srgbClr val="B56FF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788279"/>
            <a:ext cx="3528392" cy="3476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645024"/>
            <a:ext cx="5616624" cy="3695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0901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flipH="1">
            <a:off x="5148063" y="836712"/>
            <a:ext cx="3888430" cy="5544616"/>
          </a:xfrm>
        </p:spPr>
        <p:txBody>
          <a:bodyPr>
            <a:normAutofit/>
          </a:bodyPr>
          <a:lstStyle/>
          <a:p>
            <a:r>
              <a:rPr lang="ru-RU" sz="1600" b="1" i="1" dirty="0"/>
              <a:t>Богданова гора – </a:t>
            </a:r>
            <a:r>
              <a:rPr lang="ru-RU" sz="1600" b="1" i="1" dirty="0" err="1"/>
              <a:t>пам’ятка</a:t>
            </a:r>
            <a:r>
              <a:rPr lang="ru-RU" sz="1600" b="1" i="1" dirty="0"/>
              <a:t> садово-паркового </a:t>
            </a:r>
            <a:r>
              <a:rPr lang="ru-RU" sz="1600" b="1" i="1" dirty="0" err="1"/>
              <a:t>мистецтва</a:t>
            </a:r>
            <a:r>
              <a:rPr lang="ru-RU" sz="1600" b="1" i="1" dirty="0"/>
              <a:t> </a:t>
            </a:r>
            <a:r>
              <a:rPr lang="ru-RU" sz="1600" b="1" i="1" dirty="0" err="1"/>
              <a:t>місцевого</a:t>
            </a:r>
            <a:r>
              <a:rPr lang="ru-RU" sz="1600" b="1" i="1" dirty="0"/>
              <a:t> </a:t>
            </a:r>
            <a:r>
              <a:rPr lang="ru-RU" sz="1600" b="1" i="1" dirty="0" err="1"/>
              <a:t>значення</a:t>
            </a:r>
            <a:r>
              <a:rPr lang="ru-RU" sz="1600" b="1" i="1" dirty="0"/>
              <a:t>, </a:t>
            </a:r>
            <a:r>
              <a:rPr lang="ru-RU" sz="1600" b="1" i="1" dirty="0" err="1"/>
              <a:t>бастіон</a:t>
            </a:r>
            <a:r>
              <a:rPr lang="ru-RU" sz="1600" b="1" i="1" dirty="0"/>
              <a:t> </a:t>
            </a:r>
            <a:r>
              <a:rPr lang="ru-RU" sz="1600" b="1" i="1" dirty="0" err="1"/>
              <a:t>П.Дорошенка</a:t>
            </a:r>
            <a:r>
              <a:rPr lang="ru-RU" sz="1600" b="1" i="1" dirty="0"/>
              <a:t> - </a:t>
            </a:r>
            <a:r>
              <a:rPr lang="ru-RU" sz="1600" b="1" i="1" dirty="0" err="1"/>
              <a:t>частина</a:t>
            </a:r>
            <a:r>
              <a:rPr lang="ru-RU" sz="1600" b="1" i="1" dirty="0"/>
              <a:t> </a:t>
            </a:r>
            <a:r>
              <a:rPr lang="ru-RU" sz="1600" b="1" i="1" dirty="0" err="1"/>
              <a:t>Чигиринської</a:t>
            </a:r>
            <a:r>
              <a:rPr lang="ru-RU" sz="1600" b="1" i="1" dirty="0"/>
              <a:t> </a:t>
            </a:r>
            <a:r>
              <a:rPr lang="ru-RU" sz="1600" b="1" i="1" dirty="0" err="1"/>
              <a:t>фортеці</a:t>
            </a:r>
            <a:r>
              <a:rPr lang="ru-RU" sz="1600" b="1" i="1" dirty="0"/>
              <a:t> Х</a:t>
            </a:r>
            <a:r>
              <a:rPr lang="en-US" sz="1600" b="1" i="1" dirty="0"/>
              <a:t>V</a:t>
            </a:r>
            <a:r>
              <a:rPr lang="ru-RU" sz="1600" b="1" i="1" dirty="0"/>
              <a:t>ІІ ст., </a:t>
            </a:r>
            <a:r>
              <a:rPr lang="ru-RU" sz="1600" b="1" i="1" dirty="0" err="1"/>
              <a:t>пам’ятник</a:t>
            </a:r>
            <a:r>
              <a:rPr lang="ru-RU" sz="1600" b="1" i="1" dirty="0"/>
              <a:t> </a:t>
            </a:r>
            <a:r>
              <a:rPr lang="ru-RU" sz="1600" b="1" i="1" dirty="0" err="1"/>
              <a:t>Б.Хмель-ницькому</a:t>
            </a:r>
            <a:r>
              <a:rPr lang="ru-RU" sz="1600" b="1" i="1" dirty="0"/>
              <a:t> 1973, 1982 </a:t>
            </a:r>
            <a:r>
              <a:rPr lang="ru-RU" sz="1600" b="1" i="1" dirty="0" err="1"/>
              <a:t>рр</a:t>
            </a:r>
            <a:r>
              <a:rPr lang="ru-RU" sz="1600" b="1" i="1" dirty="0"/>
              <a:t>., </a:t>
            </a:r>
            <a:r>
              <a:rPr lang="ru-RU" sz="1600" b="1" i="1" dirty="0" err="1"/>
              <a:t>кам’яний</a:t>
            </a:r>
            <a:r>
              <a:rPr lang="ru-RU" sz="1600" b="1" i="1" dirty="0"/>
              <a:t> </a:t>
            </a:r>
            <a:r>
              <a:rPr lang="ru-RU" sz="1600" b="1" i="1" dirty="0" err="1"/>
              <a:t>хрест</a:t>
            </a:r>
            <a:r>
              <a:rPr lang="ru-RU" sz="1600" b="1" i="1" dirty="0"/>
              <a:t> 1912 р</a:t>
            </a:r>
            <a:r>
              <a:rPr lang="ru-RU" sz="1600" b="1" i="1" dirty="0" smtClean="0"/>
              <a:t>.,</a:t>
            </a:r>
            <a:endParaRPr lang="en-US" sz="1600" b="1" i="1" dirty="0" smtClean="0"/>
          </a:p>
          <a:p>
            <a:r>
              <a:rPr lang="ru-RU" sz="1600" b="1" i="1" dirty="0" err="1" smtClean="0"/>
              <a:t>кам’яні</a:t>
            </a:r>
            <a:r>
              <a:rPr lang="ru-RU" sz="1600" b="1" i="1" dirty="0" smtClean="0"/>
              <a:t> сходи </a:t>
            </a:r>
            <a:r>
              <a:rPr lang="ru-RU" sz="1600" b="1" i="1" dirty="0"/>
              <a:t>1912 р. , </a:t>
            </a:r>
            <a:r>
              <a:rPr lang="ru-RU" sz="1600" b="1" i="1" dirty="0" err="1"/>
              <a:t>пам’ятний</a:t>
            </a:r>
            <a:r>
              <a:rPr lang="ru-RU" sz="1600" b="1" i="1" dirty="0"/>
              <a:t> знак на честь </a:t>
            </a:r>
            <a:r>
              <a:rPr lang="ru-RU" sz="1600" b="1" i="1" dirty="0" err="1"/>
              <a:t>перебування</a:t>
            </a:r>
            <a:r>
              <a:rPr lang="ru-RU" sz="1600" b="1" i="1" dirty="0"/>
              <a:t> в </a:t>
            </a:r>
            <a:r>
              <a:rPr lang="ru-RU" sz="1600" b="1" i="1" dirty="0" err="1"/>
              <a:t>Чигирині</a:t>
            </a:r>
            <a:r>
              <a:rPr lang="ru-RU" sz="1600" b="1" i="1" dirty="0"/>
              <a:t> </a:t>
            </a:r>
            <a:r>
              <a:rPr lang="ru-RU" sz="1600" b="1" i="1" dirty="0" err="1"/>
              <a:t>Т.Г.Шевченка</a:t>
            </a:r>
            <a:r>
              <a:rPr lang="ru-RU" sz="1600" b="1" i="1" dirty="0"/>
              <a:t> 1992 р., </a:t>
            </a:r>
            <a:r>
              <a:rPr lang="ru-RU" sz="1600" b="1" i="1" dirty="0" err="1"/>
              <a:t>пам’ятний</a:t>
            </a:r>
            <a:r>
              <a:rPr lang="ru-RU" sz="1600" b="1" i="1" dirty="0"/>
              <a:t> знак «</a:t>
            </a:r>
            <a:r>
              <a:rPr lang="ru-RU" sz="1600" b="1" i="1" dirty="0" err="1"/>
              <a:t>Кобзар</a:t>
            </a:r>
            <a:r>
              <a:rPr lang="ru-RU" sz="1600" b="1" i="1" dirty="0"/>
              <a:t>» </a:t>
            </a:r>
            <a:r>
              <a:rPr lang="ru-RU" sz="1600" b="1" i="1" dirty="0" smtClean="0"/>
              <a:t>1954 </a:t>
            </a:r>
            <a:r>
              <a:rPr lang="ru-RU" sz="1600" b="1" i="1" dirty="0"/>
              <a:t>р., </a:t>
            </a:r>
            <a:endParaRPr lang="en-US" sz="1600" b="1" i="1" dirty="0" smtClean="0"/>
          </a:p>
          <a:p>
            <a:r>
              <a:rPr lang="ru-RU" sz="1600" b="1" i="1" dirty="0" err="1" smtClean="0"/>
              <a:t>каплиця</a:t>
            </a:r>
            <a:r>
              <a:rPr lang="ru-RU" sz="1600" b="1" i="1" dirty="0" smtClean="0"/>
              <a:t> </a:t>
            </a:r>
            <a:r>
              <a:rPr lang="ru-RU" sz="1600" b="1" i="1" dirty="0" err="1"/>
              <a:t>Св.Покрови</a:t>
            </a:r>
            <a:r>
              <a:rPr lang="ru-RU" sz="1600" b="1" i="1" dirty="0"/>
              <a:t> 1995 р., </a:t>
            </a:r>
            <a:r>
              <a:rPr lang="ru-RU" sz="1600" b="1" i="1" dirty="0" err="1"/>
              <a:t>пам’ятник</a:t>
            </a:r>
            <a:r>
              <a:rPr lang="ru-RU" sz="1600" b="1" i="1" dirty="0"/>
              <a:t> героя </a:t>
            </a:r>
            <a:r>
              <a:rPr lang="ru-RU" sz="1600" b="1" i="1" dirty="0" err="1"/>
              <a:t>Великої</a:t>
            </a:r>
            <a:r>
              <a:rPr lang="ru-RU" sz="1600" b="1" i="1" dirty="0"/>
              <a:t> </a:t>
            </a:r>
            <a:r>
              <a:rPr lang="ru-RU" sz="1600" b="1" i="1" dirty="0" err="1"/>
              <a:t>Вітчизняної</a:t>
            </a:r>
            <a:r>
              <a:rPr lang="ru-RU" sz="1600" b="1" i="1" dirty="0"/>
              <a:t> </a:t>
            </a:r>
            <a:r>
              <a:rPr lang="ru-RU" sz="1600" b="1" i="1" dirty="0" err="1"/>
              <a:t>війни</a:t>
            </a:r>
            <a:r>
              <a:rPr lang="ru-RU" sz="1600" b="1" i="1" dirty="0"/>
              <a:t> 1965 р. , </a:t>
            </a:r>
            <a:r>
              <a:rPr lang="ru-RU" sz="1600" b="1" i="1" dirty="0" err="1"/>
              <a:t>кам’яне</a:t>
            </a:r>
            <a:r>
              <a:rPr lang="ru-RU" sz="1600" b="1" i="1" dirty="0"/>
              <a:t> дерево – </a:t>
            </a:r>
            <a:r>
              <a:rPr lang="ru-RU" sz="1600" b="1" i="1" dirty="0" err="1"/>
              <a:t>ботанічна</a:t>
            </a:r>
            <a:r>
              <a:rPr lang="ru-RU" sz="1600" b="1" i="1" dirty="0"/>
              <a:t> </a:t>
            </a:r>
            <a:r>
              <a:rPr lang="ru-RU" sz="1600" b="1" i="1" dirty="0" err="1"/>
              <a:t>пам’ятка</a:t>
            </a:r>
            <a:r>
              <a:rPr lang="ru-RU" sz="1600" b="1" i="1" dirty="0"/>
              <a:t> </a:t>
            </a:r>
            <a:r>
              <a:rPr lang="ru-RU" sz="1600" b="1" i="1" dirty="0" err="1"/>
              <a:t>природи</a:t>
            </a:r>
            <a:r>
              <a:rPr lang="ru-RU" sz="1600" b="1" i="1" dirty="0"/>
              <a:t> </a:t>
            </a:r>
            <a:r>
              <a:rPr lang="ru-RU" sz="1600" b="1" i="1" dirty="0" err="1"/>
              <a:t>місцевого</a:t>
            </a:r>
            <a:r>
              <a:rPr lang="ru-RU" sz="1600" b="1" i="1" dirty="0"/>
              <a:t> </a:t>
            </a:r>
            <a:r>
              <a:rPr lang="ru-RU" sz="1600" b="1" i="1" dirty="0" err="1"/>
              <a:t>значення</a:t>
            </a:r>
            <a:r>
              <a:rPr lang="ru-RU" sz="1600" b="1" i="1" dirty="0"/>
              <a:t>. 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" r="4350"/>
          <a:stretch>
            <a:fillRect/>
          </a:stretch>
        </p:blipFill>
        <p:spPr>
          <a:xfrm>
            <a:off x="107950" y="1052513"/>
            <a:ext cx="3600450" cy="295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504" y="332656"/>
            <a:ext cx="48965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Місто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Чигирин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3212976"/>
            <a:ext cx="3003798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7093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1412776"/>
            <a:ext cx="4311317" cy="5040560"/>
          </a:xfrm>
        </p:spPr>
        <p:txBody>
          <a:bodyPr/>
          <a:lstStyle/>
          <a:p>
            <a:r>
              <a:rPr lang="ru-RU" sz="1800" b="1" i="1" dirty="0" err="1"/>
              <a:t>Дерев’яна</a:t>
            </a:r>
            <a:r>
              <a:rPr lang="ru-RU" sz="1800" b="1" i="1" dirty="0"/>
              <a:t> </a:t>
            </a:r>
            <a:r>
              <a:rPr lang="ru-RU" sz="1800" b="1" i="1" dirty="0" err="1"/>
              <a:t>церква</a:t>
            </a:r>
            <a:r>
              <a:rPr lang="ru-RU" sz="1800" b="1" i="1" dirty="0"/>
              <a:t> </a:t>
            </a:r>
            <a:r>
              <a:rPr lang="ru-RU" sz="1800" b="1" i="1" dirty="0" err="1"/>
              <a:t>Св</a:t>
            </a:r>
            <a:r>
              <a:rPr lang="ru-RU" sz="1800" b="1" i="1" dirty="0"/>
              <a:t> </a:t>
            </a:r>
            <a:r>
              <a:rPr lang="ru-RU" sz="1800" b="1" i="1" dirty="0" err="1"/>
              <a:t>Миколая</a:t>
            </a:r>
            <a:r>
              <a:rPr lang="ru-RU" sz="1800" b="1" i="1" dirty="0"/>
              <a:t> Х</a:t>
            </a:r>
            <a:r>
              <a:rPr lang="en-US" sz="1800" b="1" i="1" dirty="0"/>
              <a:t>V</a:t>
            </a:r>
            <a:r>
              <a:rPr lang="ru-RU" sz="1800" b="1" i="1" dirty="0"/>
              <a:t>ІІІ ст., </a:t>
            </a:r>
            <a:r>
              <a:rPr lang="ru-RU" sz="1800" b="1" i="1" dirty="0" err="1"/>
              <a:t>вітряки</a:t>
            </a:r>
            <a:r>
              <a:rPr lang="ru-RU" sz="1800" b="1" i="1" dirty="0"/>
              <a:t> ХІХ-</a:t>
            </a:r>
            <a:r>
              <a:rPr lang="ru-RU" sz="1800" b="1" i="1" dirty="0" err="1"/>
              <a:t>поч.ХХ</a:t>
            </a:r>
            <a:r>
              <a:rPr lang="ru-RU" sz="1800" b="1" i="1" dirty="0"/>
              <a:t> ст., 2 </a:t>
            </a:r>
            <a:r>
              <a:rPr lang="ru-RU" sz="1800" b="1" i="1" dirty="0" err="1"/>
              <a:t>поселення</a:t>
            </a:r>
            <a:r>
              <a:rPr lang="ru-RU" sz="1800" b="1" i="1" dirty="0"/>
              <a:t> </a:t>
            </a:r>
            <a:r>
              <a:rPr lang="ru-RU" sz="1800" b="1" i="1" dirty="0" err="1"/>
              <a:t>черняхівської</a:t>
            </a:r>
            <a:r>
              <a:rPr lang="ru-RU" sz="1800" b="1" i="1" dirty="0"/>
              <a:t> </a:t>
            </a:r>
            <a:r>
              <a:rPr lang="ru-RU" sz="1800" b="1" i="1" dirty="0" err="1"/>
              <a:t>культури</a:t>
            </a:r>
            <a:r>
              <a:rPr lang="ru-RU" sz="1800" b="1" i="1" dirty="0"/>
              <a:t> ІІ-</a:t>
            </a:r>
            <a:r>
              <a:rPr lang="en-US" sz="1800" b="1" i="1" dirty="0"/>
              <a:t>V </a:t>
            </a:r>
            <a:r>
              <a:rPr lang="ru-RU" sz="1800" b="1" i="1" dirty="0"/>
              <a:t>ст. ст. </a:t>
            </a:r>
            <a:r>
              <a:rPr lang="ru-RU" sz="1800" b="1" i="1" dirty="0" err="1"/>
              <a:t>н.е</a:t>
            </a:r>
            <a:r>
              <a:rPr lang="ru-RU" sz="1800" b="1" i="1" dirty="0"/>
              <a:t>., </a:t>
            </a:r>
            <a:r>
              <a:rPr lang="ru-RU" sz="1800" b="1" i="1" dirty="0" err="1"/>
              <a:t>ранньослов’янське</a:t>
            </a:r>
            <a:r>
              <a:rPr lang="ru-RU" sz="1800" b="1" i="1" dirty="0"/>
              <a:t> </a:t>
            </a:r>
            <a:r>
              <a:rPr lang="ru-RU" sz="1800" b="1" i="1" dirty="0" err="1"/>
              <a:t>поселення</a:t>
            </a:r>
            <a:r>
              <a:rPr lang="ru-RU" sz="1800" b="1" i="1" dirty="0"/>
              <a:t> </a:t>
            </a:r>
            <a:r>
              <a:rPr lang="en-US" sz="1800" b="1" i="1" dirty="0"/>
              <a:t>V</a:t>
            </a:r>
            <a:r>
              <a:rPr lang="ru-RU" sz="1800" b="1" i="1" dirty="0"/>
              <a:t>І-</a:t>
            </a:r>
            <a:r>
              <a:rPr lang="en-US" sz="1800" b="1" i="1" dirty="0"/>
              <a:t>V</a:t>
            </a:r>
            <a:r>
              <a:rPr lang="ru-RU" sz="1800" b="1" i="1" dirty="0"/>
              <a:t>ІІ ст. ст. </a:t>
            </a:r>
            <a:r>
              <a:rPr lang="ru-RU" sz="1800" b="1" i="1" dirty="0" err="1"/>
              <a:t>н.е</a:t>
            </a:r>
            <a:r>
              <a:rPr lang="ru-RU" sz="1800" b="1" i="1" dirty="0"/>
              <a:t>., 21 курган </a:t>
            </a:r>
            <a:r>
              <a:rPr lang="ru-RU" sz="1800" b="1" i="1" dirty="0" err="1"/>
              <a:t>давньоямної</a:t>
            </a:r>
            <a:r>
              <a:rPr lang="ru-RU" sz="1800" b="1" i="1" dirty="0"/>
              <a:t> та </a:t>
            </a:r>
            <a:r>
              <a:rPr lang="ru-RU" sz="1800" b="1" i="1" dirty="0" err="1"/>
              <a:t>скіфської</a:t>
            </a:r>
            <a:r>
              <a:rPr lang="ru-RU" sz="1800" b="1" i="1" dirty="0"/>
              <a:t> </a:t>
            </a:r>
            <a:r>
              <a:rPr lang="ru-RU" sz="1800" b="1" i="1" dirty="0" err="1"/>
              <a:t>епох</a:t>
            </a:r>
            <a:r>
              <a:rPr lang="ru-RU" sz="1800" b="1" i="1" dirty="0"/>
              <a:t>, </a:t>
            </a:r>
            <a:r>
              <a:rPr lang="ru-RU" sz="1800" b="1" i="1" dirty="0" err="1"/>
              <a:t>залишки</a:t>
            </a:r>
            <a:r>
              <a:rPr lang="ru-RU" sz="1800" b="1" i="1" dirty="0"/>
              <a:t> </a:t>
            </a:r>
            <a:r>
              <a:rPr lang="ru-RU" sz="1800" b="1" i="1" dirty="0" err="1"/>
              <a:t>керамічних</a:t>
            </a:r>
            <a:r>
              <a:rPr lang="ru-RU" sz="1800" b="1" i="1" dirty="0"/>
              <a:t> печей Х</a:t>
            </a:r>
            <a:r>
              <a:rPr lang="en-US" sz="1800" b="1" i="1" dirty="0"/>
              <a:t>V</a:t>
            </a:r>
            <a:r>
              <a:rPr lang="ru-RU" sz="1800" b="1" i="1" dirty="0"/>
              <a:t>ІІІ-ХІХ ст. ст., </a:t>
            </a:r>
            <a:r>
              <a:rPr lang="ru-RU" sz="1800" b="1" i="1" dirty="0" err="1"/>
              <a:t>туристсько-етнографічне</a:t>
            </a:r>
            <a:r>
              <a:rPr lang="ru-RU" sz="1800" b="1" i="1" dirty="0"/>
              <a:t> село «</a:t>
            </a:r>
            <a:r>
              <a:rPr lang="ru-RU" sz="1800" b="1" i="1" dirty="0" err="1"/>
              <a:t>Козацький</a:t>
            </a:r>
            <a:r>
              <a:rPr lang="ru-RU" sz="1800" b="1" i="1" dirty="0"/>
              <a:t> </a:t>
            </a:r>
            <a:r>
              <a:rPr lang="ru-RU" sz="1800" b="1" i="1" dirty="0" err="1"/>
              <a:t>хутір</a:t>
            </a:r>
            <a:r>
              <a:rPr lang="ru-RU" sz="1800" b="1" i="1" dirty="0"/>
              <a:t>», </a:t>
            </a:r>
            <a:r>
              <a:rPr lang="ru-RU" sz="1800" b="1" i="1" dirty="0" err="1"/>
              <a:t>мальовничий</a:t>
            </a:r>
            <a:r>
              <a:rPr lang="ru-RU" sz="1800" b="1" i="1" dirty="0"/>
              <a:t> ланд-</a:t>
            </a:r>
          </a:p>
          <a:p>
            <a:r>
              <a:rPr lang="ru-RU" sz="1800" b="1" i="1" dirty="0" err="1"/>
              <a:t>шафт</a:t>
            </a:r>
            <a:r>
              <a:rPr lang="ru-RU" sz="1800" b="1" i="1" dirty="0"/>
              <a:t> </a:t>
            </a:r>
            <a:r>
              <a:rPr lang="ru-RU" sz="1800" b="1" i="1" dirty="0" err="1"/>
              <a:t>українського</a:t>
            </a:r>
            <a:r>
              <a:rPr lang="ru-RU" sz="1800" b="1" i="1" dirty="0"/>
              <a:t> </a:t>
            </a:r>
            <a:r>
              <a:rPr lang="ru-RU" sz="1800" b="1" i="1" dirty="0" err="1"/>
              <a:t>лісостепу</a:t>
            </a:r>
            <a:r>
              <a:rPr lang="ru-RU" sz="1800" b="1" i="1" dirty="0"/>
              <a:t>, </a:t>
            </a:r>
            <a:r>
              <a:rPr lang="ru-RU" sz="1800" b="1" i="1" dirty="0" err="1"/>
              <a:t>пам’ятник</a:t>
            </a:r>
            <a:r>
              <a:rPr lang="ru-RU" sz="1800" b="1" i="1" dirty="0"/>
              <a:t> героям </a:t>
            </a:r>
            <a:r>
              <a:rPr lang="ru-RU" sz="1800" b="1" i="1" dirty="0" err="1"/>
              <a:t>Великої</a:t>
            </a:r>
            <a:r>
              <a:rPr lang="ru-RU" sz="1800" b="1" i="1" dirty="0"/>
              <a:t> </a:t>
            </a:r>
            <a:r>
              <a:rPr lang="ru-RU" sz="1800" b="1" i="1" dirty="0" err="1"/>
              <a:t>Вітчизняної</a:t>
            </a:r>
            <a:r>
              <a:rPr lang="ru-RU" sz="1800" b="1" i="1" dirty="0"/>
              <a:t> </a:t>
            </a:r>
            <a:r>
              <a:rPr lang="ru-RU" sz="1800" b="1" i="1" dirty="0" err="1"/>
              <a:t>війни</a:t>
            </a:r>
            <a:r>
              <a:rPr lang="ru-RU" sz="1800" b="1" i="1" dirty="0"/>
              <a:t> 1965 р.</a:t>
            </a:r>
          </a:p>
          <a:p>
            <a:r>
              <a:rPr lang="ru-RU" dirty="0"/>
              <a:t> 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3" r="9743"/>
          <a:stretch>
            <a:fillRect/>
          </a:stretch>
        </p:blipFill>
        <p:spPr>
          <a:xfrm>
            <a:off x="4584373" y="0"/>
            <a:ext cx="3287621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39356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Село 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Стецівка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140968"/>
            <a:ext cx="2880320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090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052736"/>
            <a:ext cx="4357252" cy="5688632"/>
          </a:xfrm>
        </p:spPr>
        <p:txBody>
          <a:bodyPr>
            <a:normAutofit/>
          </a:bodyPr>
          <a:lstStyle/>
          <a:p>
            <a:r>
              <a:rPr lang="ru-RU" sz="1600" b="1" i="1" dirty="0" err="1"/>
              <a:t>Готель</a:t>
            </a:r>
            <a:r>
              <a:rPr lang="ru-RU" sz="1600" b="1" i="1" dirty="0"/>
              <a:t> «</a:t>
            </a:r>
            <a:r>
              <a:rPr lang="ru-RU" sz="1600" b="1" i="1" dirty="0" err="1"/>
              <a:t>Слов’янський</a:t>
            </a:r>
            <a:r>
              <a:rPr lang="ru-RU" sz="1600" b="1" i="1" dirty="0"/>
              <a:t>» </a:t>
            </a:r>
            <a:r>
              <a:rPr lang="ru-RU" sz="1600" b="1" i="1" dirty="0" err="1"/>
              <a:t>кін.ХІХ</a:t>
            </a:r>
            <a:r>
              <a:rPr lang="ru-RU" sz="1600" b="1" i="1" dirty="0"/>
              <a:t> ст., </a:t>
            </a:r>
            <a:r>
              <a:rPr lang="ru-RU" sz="1600" b="1" i="1" dirty="0" err="1"/>
              <a:t>будинок</a:t>
            </a:r>
            <a:r>
              <a:rPr lang="ru-RU" sz="1600" b="1" i="1" dirty="0"/>
              <a:t> грабаря </a:t>
            </a:r>
            <a:r>
              <a:rPr lang="ru-RU" sz="1600" b="1" i="1" dirty="0" err="1"/>
              <a:t>Щер-бини</a:t>
            </a:r>
            <a:r>
              <a:rPr lang="ru-RU" sz="1600" b="1" i="1" dirty="0"/>
              <a:t> </a:t>
            </a:r>
            <a:r>
              <a:rPr lang="ru-RU" sz="1600" b="1" i="1" dirty="0" err="1"/>
              <a:t>поч.ХХ</a:t>
            </a:r>
            <a:r>
              <a:rPr lang="ru-RU" sz="1600" b="1" i="1" dirty="0"/>
              <a:t> ст., </a:t>
            </a:r>
            <a:r>
              <a:rPr lang="ru-RU" sz="1600" b="1" i="1" dirty="0" err="1"/>
              <a:t>будинок</a:t>
            </a:r>
            <a:r>
              <a:rPr lang="ru-RU" sz="1600" b="1" i="1" dirty="0"/>
              <a:t> </a:t>
            </a:r>
            <a:r>
              <a:rPr lang="ru-RU" sz="1600" b="1" i="1" dirty="0" err="1"/>
              <a:t>братів</a:t>
            </a:r>
            <a:r>
              <a:rPr lang="ru-RU" sz="1600" b="1" i="1" dirty="0"/>
              <a:t> </a:t>
            </a:r>
            <a:r>
              <a:rPr lang="ru-RU" sz="1600" b="1" i="1" dirty="0" err="1"/>
              <a:t>Цибульських</a:t>
            </a:r>
            <a:r>
              <a:rPr lang="ru-RU" sz="1600" b="1" i="1" dirty="0"/>
              <a:t> ХІХ ст., </a:t>
            </a:r>
            <a:r>
              <a:rPr lang="ru-RU" sz="1600" b="1" i="1" dirty="0" err="1"/>
              <a:t>пам’ятник</a:t>
            </a:r>
            <a:r>
              <a:rPr lang="ru-RU" sz="1600" b="1" i="1" dirty="0"/>
              <a:t> </a:t>
            </a:r>
            <a:r>
              <a:rPr lang="ru-RU" sz="1600" b="1" i="1" dirty="0" err="1"/>
              <a:t>Б.Хмельницькому</a:t>
            </a:r>
            <a:r>
              <a:rPr lang="ru-RU" sz="1600" b="1" i="1" dirty="0"/>
              <a:t> 1995 р., </a:t>
            </a:r>
            <a:r>
              <a:rPr lang="ru-RU" sz="1600" b="1" i="1" dirty="0" err="1"/>
              <a:t>пам’ятник</a:t>
            </a:r>
            <a:r>
              <a:rPr lang="ru-RU" sz="1600" b="1" i="1" dirty="0"/>
              <a:t> </a:t>
            </a:r>
            <a:r>
              <a:rPr lang="ru-RU" sz="1600" b="1" i="1" dirty="0" err="1"/>
              <a:t>Т.Г.Шевченку</a:t>
            </a:r>
            <a:r>
              <a:rPr lang="ru-RU" sz="1600" b="1" i="1" dirty="0"/>
              <a:t> 1964 р., </a:t>
            </a:r>
            <a:r>
              <a:rPr lang="ru-RU" sz="1600" b="1" i="1" dirty="0" err="1"/>
              <a:t>Пагорб</a:t>
            </a:r>
            <a:r>
              <a:rPr lang="ru-RU" sz="1600" b="1" i="1" dirty="0"/>
              <a:t> </a:t>
            </a:r>
            <a:r>
              <a:rPr lang="ru-RU" sz="1600" b="1" i="1" dirty="0" err="1"/>
              <a:t>Слави</a:t>
            </a:r>
            <a:r>
              <a:rPr lang="ru-RU" sz="1600" b="1" i="1" dirty="0"/>
              <a:t> 1975 р., </a:t>
            </a:r>
            <a:r>
              <a:rPr lang="ru-RU" sz="1600" b="1" i="1" dirty="0" err="1"/>
              <a:t>пам’ятний</a:t>
            </a:r>
            <a:r>
              <a:rPr lang="ru-RU" sz="1600" b="1" i="1" dirty="0"/>
              <a:t> </a:t>
            </a:r>
            <a:r>
              <a:rPr lang="ru-RU" sz="1600" b="1" i="1" dirty="0" smtClean="0"/>
              <a:t>знак </a:t>
            </a:r>
            <a:r>
              <a:rPr lang="ru-RU" sz="1600" b="1" i="1" dirty="0"/>
              <a:t>«</a:t>
            </a:r>
            <a:r>
              <a:rPr lang="ru-RU" sz="1600" b="1" i="1" dirty="0" err="1"/>
              <a:t>Боян</a:t>
            </a:r>
            <a:r>
              <a:rPr lang="ru-RU" sz="1600" b="1" i="1" dirty="0"/>
              <a:t>» на честь 700-річчя </a:t>
            </a:r>
            <a:r>
              <a:rPr lang="ru-RU" sz="1600" b="1" i="1" dirty="0" err="1"/>
              <a:t>Черкас</a:t>
            </a:r>
            <a:r>
              <a:rPr lang="ru-RU" sz="1600" b="1" i="1" dirty="0"/>
              <a:t> 1986 р., парк «</a:t>
            </a:r>
            <a:r>
              <a:rPr lang="ru-RU" sz="1600" b="1" i="1" dirty="0" err="1"/>
              <a:t>Ювілейний</a:t>
            </a:r>
            <a:r>
              <a:rPr lang="ru-RU" sz="1600" b="1" i="1" dirty="0"/>
              <a:t>» та Перемоги» - </a:t>
            </a:r>
            <a:r>
              <a:rPr lang="ru-RU" sz="1600" b="1" i="1" dirty="0" err="1"/>
              <a:t>пам’ятки</a:t>
            </a:r>
            <a:r>
              <a:rPr lang="ru-RU" sz="1600" b="1" i="1" dirty="0"/>
              <a:t> садово-паркового </a:t>
            </a:r>
            <a:r>
              <a:rPr lang="ru-RU" sz="1600" b="1" i="1" dirty="0" err="1"/>
              <a:t>мистецтво</a:t>
            </a:r>
            <a:r>
              <a:rPr lang="ru-RU" sz="1600" b="1" i="1" dirty="0"/>
              <a:t> державного та </a:t>
            </a:r>
            <a:r>
              <a:rPr lang="ru-RU" sz="1600" b="1" i="1" dirty="0" err="1"/>
              <a:t>місцевого</a:t>
            </a:r>
            <a:r>
              <a:rPr lang="ru-RU" sz="1600" b="1" i="1" dirty="0"/>
              <a:t> </a:t>
            </a:r>
            <a:r>
              <a:rPr lang="ru-RU" sz="1600" b="1" i="1" dirty="0" err="1"/>
              <a:t>значення</a:t>
            </a:r>
            <a:r>
              <a:rPr lang="ru-RU" sz="1600" b="1" i="1" dirty="0"/>
              <a:t>, </a:t>
            </a:r>
            <a:r>
              <a:rPr lang="ru-RU" sz="1600" b="1" i="1" dirty="0" err="1"/>
              <a:t>зоологічний</a:t>
            </a:r>
            <a:r>
              <a:rPr lang="ru-RU" sz="1600" b="1" i="1" dirty="0"/>
              <a:t> парк 1983 р., </a:t>
            </a:r>
            <a:r>
              <a:rPr lang="ru-RU" sz="1600" b="1" i="1" dirty="0" err="1"/>
              <a:t>Дахнівський</a:t>
            </a:r>
            <a:r>
              <a:rPr lang="ru-RU" sz="1600" b="1" i="1" dirty="0"/>
              <a:t> </a:t>
            </a:r>
            <a:r>
              <a:rPr lang="ru-RU" sz="1600" b="1" i="1" dirty="0" err="1"/>
              <a:t>ботанічний</a:t>
            </a:r>
            <a:r>
              <a:rPr lang="ru-RU" sz="1600" b="1" i="1" dirty="0"/>
              <a:t> заказник </a:t>
            </a:r>
            <a:r>
              <a:rPr lang="ru-RU" sz="1600" b="1" i="1" dirty="0" err="1"/>
              <a:t>місцевого</a:t>
            </a:r>
            <a:r>
              <a:rPr lang="ru-RU" sz="1600" b="1" i="1" dirty="0"/>
              <a:t> </a:t>
            </a:r>
            <a:r>
              <a:rPr lang="ru-RU" sz="1600" b="1" i="1" dirty="0" err="1"/>
              <a:t>значення</a:t>
            </a:r>
            <a:r>
              <a:rPr lang="ru-RU" sz="1600" b="1" i="1" dirty="0"/>
              <a:t>, </a:t>
            </a:r>
            <a:r>
              <a:rPr lang="ru-RU" sz="1600" b="1" i="1" dirty="0" err="1"/>
              <a:t>ландшафтні</a:t>
            </a:r>
            <a:r>
              <a:rPr lang="ru-RU" sz="1600" b="1" i="1" dirty="0"/>
              <a:t> </a:t>
            </a:r>
            <a:r>
              <a:rPr lang="ru-RU" sz="1600" b="1" i="1" dirty="0" err="1"/>
              <a:t>насадження</a:t>
            </a:r>
            <a:r>
              <a:rPr lang="ru-RU" sz="1600" b="1" i="1" dirty="0"/>
              <a:t> дуба і </a:t>
            </a:r>
            <a:r>
              <a:rPr lang="ru-RU" sz="1600" b="1" i="1" dirty="0" err="1"/>
              <a:t>вікової</a:t>
            </a:r>
            <a:r>
              <a:rPr lang="ru-RU" sz="1600" b="1" i="1" dirty="0"/>
              <a:t> сосни в «</a:t>
            </a:r>
            <a:r>
              <a:rPr lang="ru-RU" sz="1600" b="1" i="1" dirty="0" err="1"/>
              <a:t>Соснівці</a:t>
            </a:r>
            <a:r>
              <a:rPr lang="ru-RU" sz="1600" b="1" i="1" dirty="0"/>
              <a:t>» - </a:t>
            </a:r>
            <a:r>
              <a:rPr lang="ru-RU" sz="1600" b="1" i="1" dirty="0" err="1"/>
              <a:t>ботанічні</a:t>
            </a:r>
            <a:r>
              <a:rPr lang="ru-RU" sz="1600" b="1" i="1" dirty="0"/>
              <a:t> </a:t>
            </a:r>
            <a:r>
              <a:rPr lang="ru-RU" sz="1600" b="1" i="1" dirty="0" err="1"/>
              <a:t>пам’ятки</a:t>
            </a:r>
            <a:r>
              <a:rPr lang="ru-RU" sz="1600" b="1" i="1" dirty="0"/>
              <a:t> </a:t>
            </a:r>
            <a:r>
              <a:rPr lang="ru-RU" sz="1600" b="1" i="1" dirty="0" err="1"/>
              <a:t>природи</a:t>
            </a:r>
            <a:r>
              <a:rPr lang="ru-RU" sz="1600" b="1" i="1" dirty="0"/>
              <a:t> </a:t>
            </a:r>
            <a:r>
              <a:rPr lang="ru-RU" sz="1600" b="1" i="1" dirty="0" err="1"/>
              <a:t>місцевого</a:t>
            </a:r>
            <a:r>
              <a:rPr lang="ru-RU" sz="1600" b="1" i="1" dirty="0"/>
              <a:t> </a:t>
            </a:r>
            <a:r>
              <a:rPr lang="ru-RU" sz="1600" b="1" i="1" dirty="0" err="1"/>
              <a:t>значення</a:t>
            </a:r>
            <a:r>
              <a:rPr lang="ru-RU" sz="1600" b="1" i="1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32656"/>
            <a:ext cx="35766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Місто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Черкаси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r="11521"/>
          <a:stretch>
            <a:fillRect/>
          </a:stretch>
        </p:blipFill>
        <p:spPr>
          <a:xfrm>
            <a:off x="4535488" y="0"/>
            <a:ext cx="4608512" cy="3976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933056"/>
            <a:ext cx="4694435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1471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1268760"/>
            <a:ext cx="4311317" cy="4968552"/>
          </a:xfrm>
        </p:spPr>
        <p:txBody>
          <a:bodyPr>
            <a:normAutofit/>
          </a:bodyPr>
          <a:lstStyle/>
          <a:p>
            <a:r>
              <a:rPr lang="ru-RU" sz="1800" b="1" i="1" dirty="0"/>
              <a:t>Свято-</a:t>
            </a:r>
            <a:r>
              <a:rPr lang="ru-RU" sz="1800" b="1" i="1" dirty="0" err="1"/>
              <a:t>Преображенська</a:t>
            </a:r>
            <a:r>
              <a:rPr lang="ru-RU" sz="1800" b="1" i="1" dirty="0"/>
              <a:t> </a:t>
            </a:r>
            <a:r>
              <a:rPr lang="ru-RU" sz="1800" b="1" i="1" dirty="0" err="1"/>
              <a:t>церква</a:t>
            </a:r>
            <a:r>
              <a:rPr lang="ru-RU" sz="1800" b="1" i="1" dirty="0"/>
              <a:t> 1840 р., </a:t>
            </a:r>
            <a:r>
              <a:rPr lang="ru-RU" sz="1800" b="1" i="1" dirty="0" err="1"/>
              <a:t>католицький</a:t>
            </a:r>
            <a:r>
              <a:rPr lang="ru-RU" sz="1800" b="1" i="1" dirty="0"/>
              <a:t> </a:t>
            </a:r>
            <a:r>
              <a:rPr lang="ru-RU" sz="1800" b="1" i="1" dirty="0" err="1"/>
              <a:t>костьол</a:t>
            </a:r>
            <a:r>
              <a:rPr lang="ru-RU" sz="1800" b="1" i="1" dirty="0"/>
              <a:t> ХІХ ст., </a:t>
            </a:r>
            <a:r>
              <a:rPr lang="ru-RU" sz="1800" b="1" i="1" dirty="0" err="1"/>
              <a:t>Мошногірря</a:t>
            </a:r>
            <a:r>
              <a:rPr lang="ru-RU" sz="1800" b="1" i="1" dirty="0"/>
              <a:t> - </a:t>
            </a:r>
            <a:r>
              <a:rPr lang="ru-RU" sz="1800" b="1" i="1" dirty="0" err="1"/>
              <a:t>лісопарк</a:t>
            </a:r>
            <a:r>
              <a:rPr lang="ru-RU" sz="1800" b="1" i="1" dirty="0"/>
              <a:t> ХІХ ст. з «</a:t>
            </a:r>
            <a:r>
              <a:rPr lang="ru-RU" sz="1800" b="1" i="1" dirty="0" err="1"/>
              <a:t>Мошенською</a:t>
            </a:r>
            <a:r>
              <a:rPr lang="ru-RU" sz="1800" b="1" i="1" dirty="0"/>
              <a:t> </a:t>
            </a:r>
            <a:r>
              <a:rPr lang="ru-RU" sz="1800" b="1" i="1" dirty="0" err="1"/>
              <a:t>дібровою</a:t>
            </a:r>
            <a:r>
              <a:rPr lang="ru-RU" sz="1800" b="1" i="1" dirty="0"/>
              <a:t>» - </a:t>
            </a:r>
            <a:r>
              <a:rPr lang="ru-RU" sz="1800" b="1" i="1" dirty="0" err="1"/>
              <a:t>пам’яткою</a:t>
            </a:r>
            <a:r>
              <a:rPr lang="ru-RU" sz="1800" b="1" i="1" dirty="0"/>
              <a:t> </a:t>
            </a:r>
            <a:r>
              <a:rPr lang="ru-RU" sz="1800" b="1" i="1" dirty="0" err="1"/>
              <a:t>природи</a:t>
            </a:r>
            <a:r>
              <a:rPr lang="ru-RU" sz="1800" b="1" i="1" dirty="0"/>
              <a:t> </a:t>
            </a:r>
            <a:r>
              <a:rPr lang="ru-RU" sz="1800" b="1" i="1" dirty="0" err="1"/>
              <a:t>загальнодержавного</a:t>
            </a:r>
            <a:r>
              <a:rPr lang="ru-RU" sz="1800" b="1" i="1" dirty="0"/>
              <a:t> </a:t>
            </a:r>
            <a:r>
              <a:rPr lang="ru-RU" sz="1800" b="1" i="1" dirty="0" err="1"/>
              <a:t>значення</a:t>
            </a:r>
            <a:r>
              <a:rPr lang="ru-RU" sz="1800" b="1" i="1" dirty="0"/>
              <a:t>, </a:t>
            </a:r>
            <a:r>
              <a:rPr lang="ru-RU" sz="1800" b="1" i="1" dirty="0" err="1"/>
              <a:t>Мошногірським</a:t>
            </a:r>
            <a:r>
              <a:rPr lang="ru-RU" sz="1800" b="1" i="1" dirty="0"/>
              <a:t> заказ-</a:t>
            </a:r>
            <a:r>
              <a:rPr lang="ru-RU" sz="1800" b="1" i="1" dirty="0" err="1"/>
              <a:t>ником</a:t>
            </a:r>
            <a:r>
              <a:rPr lang="ru-RU" sz="1800" b="1" i="1" dirty="0"/>
              <a:t> </a:t>
            </a:r>
            <a:r>
              <a:rPr lang="ru-RU" sz="1800" b="1" i="1" dirty="0" err="1"/>
              <a:t>місцевого</a:t>
            </a:r>
            <a:r>
              <a:rPr lang="ru-RU" sz="1800" b="1" i="1" dirty="0"/>
              <a:t> </a:t>
            </a:r>
            <a:r>
              <a:rPr lang="ru-RU" sz="1800" b="1" i="1" dirty="0" err="1"/>
              <a:t>значення</a:t>
            </a:r>
            <a:r>
              <a:rPr lang="ru-RU" sz="1800" b="1" i="1" dirty="0"/>
              <a:t> та </a:t>
            </a:r>
            <a:r>
              <a:rPr lang="ru-RU" sz="1800" b="1" i="1" dirty="0" err="1"/>
              <a:t>ін</a:t>
            </a:r>
            <a:r>
              <a:rPr lang="ru-RU" sz="1800" b="1" i="1" dirty="0"/>
              <a:t> </a:t>
            </a:r>
            <a:r>
              <a:rPr lang="ru-RU" sz="1800" b="1" i="1" dirty="0" err="1"/>
              <a:t>пам’ятками</a:t>
            </a:r>
            <a:r>
              <a:rPr lang="ru-RU" sz="1800" b="1" i="1" dirty="0"/>
              <a:t> </a:t>
            </a:r>
            <a:r>
              <a:rPr lang="ru-RU" sz="1800" b="1" i="1" dirty="0" err="1"/>
              <a:t>природи</a:t>
            </a:r>
            <a:r>
              <a:rPr lang="ru-RU" sz="1800" b="1" i="1" dirty="0"/>
              <a:t>, </a:t>
            </a:r>
            <a:r>
              <a:rPr lang="ru-RU" sz="1800" b="1" i="1" dirty="0" err="1"/>
              <a:t>пам’ятник</a:t>
            </a:r>
            <a:r>
              <a:rPr lang="ru-RU" sz="1800" b="1" i="1" dirty="0"/>
              <a:t> героям </a:t>
            </a:r>
            <a:r>
              <a:rPr lang="ru-RU" sz="1800" b="1" i="1" dirty="0" err="1"/>
              <a:t>Великої</a:t>
            </a:r>
            <a:r>
              <a:rPr lang="ru-RU" sz="1800" b="1" i="1" dirty="0"/>
              <a:t> </a:t>
            </a:r>
            <a:r>
              <a:rPr lang="ru-RU" sz="1800" b="1" i="1" dirty="0" err="1"/>
              <a:t>Вітчизняної</a:t>
            </a:r>
            <a:r>
              <a:rPr lang="ru-RU" sz="1800" b="1" i="1" dirty="0"/>
              <a:t> </a:t>
            </a:r>
            <a:r>
              <a:rPr lang="ru-RU" sz="1800" b="1" i="1" dirty="0" err="1"/>
              <a:t>війни</a:t>
            </a:r>
            <a:r>
              <a:rPr lang="ru-RU" sz="1800" b="1" i="1" dirty="0"/>
              <a:t> 1985 р. 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8" r="11358"/>
          <a:stretch>
            <a:fillRect/>
          </a:stretch>
        </p:blipFill>
        <p:spPr>
          <a:xfrm>
            <a:off x="4572000" y="333375"/>
            <a:ext cx="4464496" cy="6480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332656"/>
            <a:ext cx="35076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Село Мошни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3124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flipH="1">
            <a:off x="4571999" y="1052736"/>
            <a:ext cx="4329643" cy="5400600"/>
          </a:xfrm>
        </p:spPr>
        <p:txBody>
          <a:bodyPr>
            <a:normAutofit/>
          </a:bodyPr>
          <a:lstStyle/>
          <a:p>
            <a:r>
              <a:rPr lang="ru-RU" sz="2000" b="1" i="1" dirty="0"/>
              <a:t>Стоянка </a:t>
            </a:r>
            <a:r>
              <a:rPr lang="ru-RU" sz="2000" b="1" i="1" dirty="0" err="1"/>
              <a:t>первісних</a:t>
            </a:r>
            <a:r>
              <a:rPr lang="ru-RU" sz="2000" b="1" i="1" dirty="0"/>
              <a:t> </a:t>
            </a:r>
            <a:r>
              <a:rPr lang="ru-RU" sz="2000" b="1" i="1" dirty="0" err="1"/>
              <a:t>мисливців</a:t>
            </a:r>
            <a:r>
              <a:rPr lang="ru-RU" sz="2000" b="1" i="1" dirty="0"/>
              <a:t> на </a:t>
            </a:r>
            <a:r>
              <a:rPr lang="ru-RU" sz="2000" b="1" i="1" dirty="0" err="1"/>
              <a:t>мамонтів</a:t>
            </a:r>
            <a:r>
              <a:rPr lang="ru-RU" sz="2000" b="1" i="1" dirty="0"/>
              <a:t> 17-15 </a:t>
            </a:r>
            <a:r>
              <a:rPr lang="ru-RU" sz="2000" b="1" i="1" dirty="0" err="1"/>
              <a:t>тисяч</a:t>
            </a:r>
            <a:r>
              <a:rPr lang="ru-RU" sz="2000" b="1" i="1" dirty="0"/>
              <a:t> </a:t>
            </a:r>
            <a:r>
              <a:rPr lang="ru-RU" sz="2000" b="1" i="1" dirty="0" err="1"/>
              <a:t>років</a:t>
            </a:r>
            <a:r>
              <a:rPr lang="ru-RU" sz="2000" b="1" i="1" dirty="0"/>
              <a:t> тому з 4-ою </a:t>
            </a:r>
            <a:r>
              <a:rPr lang="ru-RU" sz="2000" b="1" i="1" dirty="0" err="1"/>
              <a:t>спорудою</a:t>
            </a:r>
            <a:r>
              <a:rPr lang="ru-RU" sz="2000" b="1" i="1" dirty="0"/>
              <a:t> </a:t>
            </a:r>
            <a:r>
              <a:rPr lang="ru-RU" sz="2000" b="1" i="1" dirty="0" err="1"/>
              <a:t>під</a:t>
            </a:r>
            <a:r>
              <a:rPr lang="ru-RU" sz="2000" b="1" i="1" dirty="0"/>
              <a:t> </a:t>
            </a:r>
            <a:r>
              <a:rPr lang="ru-RU" sz="2000" b="1" i="1" dirty="0" err="1"/>
              <a:t>захисним</a:t>
            </a:r>
            <a:r>
              <a:rPr lang="ru-RU" sz="2000" b="1" i="1" dirty="0"/>
              <a:t> </a:t>
            </a:r>
            <a:r>
              <a:rPr lang="ru-RU" sz="2000" b="1" i="1" dirty="0" err="1"/>
              <a:t>павільйоном</a:t>
            </a:r>
            <a:r>
              <a:rPr lang="ru-RU" sz="2000" b="1" i="1" dirty="0"/>
              <a:t> , </a:t>
            </a:r>
            <a:r>
              <a:rPr lang="ru-RU" sz="2000" b="1" i="1" dirty="0" err="1"/>
              <a:t>пам’ятник</a:t>
            </a:r>
            <a:r>
              <a:rPr lang="ru-RU" sz="2000" b="1" i="1" dirty="0"/>
              <a:t> «Перемоги </a:t>
            </a:r>
            <a:r>
              <a:rPr lang="ru-RU" sz="2000" b="1" i="1" dirty="0" err="1"/>
              <a:t>праці</a:t>
            </a:r>
            <a:r>
              <a:rPr lang="ru-RU" sz="2000" b="1" i="1" dirty="0"/>
              <a:t>» 1972 р. – </a:t>
            </a:r>
            <a:r>
              <a:rPr lang="ru-RU" sz="2000" b="1" i="1" dirty="0" err="1"/>
              <a:t>геологічна</a:t>
            </a:r>
            <a:r>
              <a:rPr lang="ru-RU" sz="2000" b="1" i="1" dirty="0"/>
              <a:t> </a:t>
            </a:r>
            <a:r>
              <a:rPr lang="ru-RU" sz="2000" b="1" i="1" dirty="0" err="1"/>
              <a:t>пам’ятка</a:t>
            </a:r>
            <a:r>
              <a:rPr lang="ru-RU" sz="2000" b="1" i="1" dirty="0"/>
              <a:t> </a:t>
            </a:r>
            <a:r>
              <a:rPr lang="ru-RU" sz="2000" b="1" i="1" dirty="0" err="1"/>
              <a:t>місцевого</a:t>
            </a:r>
            <a:r>
              <a:rPr lang="ru-RU" sz="2000" b="1" i="1" dirty="0"/>
              <a:t> </a:t>
            </a:r>
            <a:r>
              <a:rPr lang="ru-RU" sz="2000" b="1" i="1" dirty="0" err="1"/>
              <a:t>значення</a:t>
            </a:r>
            <a:r>
              <a:rPr lang="ru-RU" sz="2000" b="1" i="1" dirty="0"/>
              <a:t> , </a:t>
            </a:r>
            <a:r>
              <a:rPr lang="ru-RU" sz="2000" b="1" i="1" dirty="0" err="1"/>
              <a:t>пам’ятник</a:t>
            </a:r>
            <a:r>
              <a:rPr lang="ru-RU" sz="2000" b="1" i="1" dirty="0"/>
              <a:t> героям </a:t>
            </a:r>
            <a:r>
              <a:rPr lang="ru-RU" sz="2000" b="1" i="1" dirty="0" err="1"/>
              <a:t>Великої</a:t>
            </a:r>
            <a:r>
              <a:rPr lang="ru-RU" sz="2000" b="1" i="1" dirty="0"/>
              <a:t> </a:t>
            </a:r>
            <a:r>
              <a:rPr lang="ru-RU" sz="2000" b="1" i="1" dirty="0" err="1"/>
              <a:t>Вітчизняної</a:t>
            </a:r>
            <a:r>
              <a:rPr lang="ru-RU" sz="2000" b="1" i="1" dirty="0"/>
              <a:t> </a:t>
            </a:r>
            <a:r>
              <a:rPr lang="ru-RU" sz="2000" b="1" i="1" dirty="0" err="1"/>
              <a:t>війни</a:t>
            </a:r>
            <a:r>
              <a:rPr lang="ru-RU" sz="2000" b="1" i="1" dirty="0"/>
              <a:t> 1957 р. , </a:t>
            </a:r>
            <a:r>
              <a:rPr lang="ru-RU" sz="2000" b="1" i="1" dirty="0" err="1"/>
              <a:t>іхтіологічний</a:t>
            </a:r>
            <a:r>
              <a:rPr lang="ru-RU" sz="2000" b="1" i="1" dirty="0"/>
              <a:t> заказник «</a:t>
            </a:r>
            <a:r>
              <a:rPr lang="ru-RU" sz="2000" b="1" i="1" dirty="0" err="1"/>
              <a:t>Роський</a:t>
            </a:r>
            <a:r>
              <a:rPr lang="ru-RU" sz="2000" b="1" i="1" dirty="0"/>
              <a:t>» в </a:t>
            </a:r>
            <a:r>
              <a:rPr lang="ru-RU" sz="2000" b="1" i="1" dirty="0" err="1"/>
              <a:t>акваторії</a:t>
            </a:r>
            <a:r>
              <a:rPr lang="ru-RU" sz="2000" b="1" i="1" dirty="0"/>
              <a:t> </a:t>
            </a:r>
            <a:r>
              <a:rPr lang="ru-RU" sz="2000" b="1" i="1" dirty="0" err="1"/>
              <a:t>р.Рось</a:t>
            </a:r>
            <a:r>
              <a:rPr lang="ru-RU" sz="2000" b="1" i="1" dirty="0"/>
              <a:t>.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6" r="16706"/>
          <a:stretch>
            <a:fillRect/>
          </a:stretch>
        </p:blipFill>
        <p:spPr>
          <a:xfrm>
            <a:off x="28600" y="1196752"/>
            <a:ext cx="4572000" cy="500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3544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Село </a:t>
            </a:r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Межиріч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9345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2152" y="1124744"/>
            <a:ext cx="4278677" cy="5184576"/>
          </a:xfrm>
        </p:spPr>
        <p:txBody>
          <a:bodyPr>
            <a:noAutofit/>
          </a:bodyPr>
          <a:lstStyle/>
          <a:p>
            <a:r>
              <a:rPr lang="ru-RU" sz="1600" b="1" i="1" dirty="0" err="1"/>
              <a:t>Чернеча</a:t>
            </a:r>
            <a:r>
              <a:rPr lang="ru-RU" sz="1600" b="1" i="1" dirty="0"/>
              <a:t> гора, </a:t>
            </a:r>
            <a:r>
              <a:rPr lang="ru-RU" sz="1600" b="1" i="1" dirty="0" err="1"/>
              <a:t>пам’ятник</a:t>
            </a:r>
            <a:r>
              <a:rPr lang="ru-RU" sz="1600" b="1" i="1" dirty="0"/>
              <a:t> </a:t>
            </a:r>
            <a:r>
              <a:rPr lang="ru-RU" sz="1600" b="1" i="1" dirty="0" err="1"/>
              <a:t>Т.Г.Шевченку</a:t>
            </a:r>
            <a:r>
              <a:rPr lang="ru-RU" sz="1600" b="1" i="1" dirty="0"/>
              <a:t> 1939 р. на </a:t>
            </a:r>
            <a:r>
              <a:rPr lang="ru-RU" sz="1600" b="1" i="1" dirty="0" err="1"/>
              <a:t>могилі</a:t>
            </a:r>
            <a:r>
              <a:rPr lang="ru-RU" sz="1600" b="1" i="1" dirty="0"/>
              <a:t> </a:t>
            </a:r>
          </a:p>
          <a:p>
            <a:r>
              <a:rPr lang="ru-RU" sz="1600" b="1" i="1" dirty="0" err="1"/>
              <a:t>поета</a:t>
            </a:r>
            <a:r>
              <a:rPr lang="ru-RU" sz="1600" b="1" i="1" dirty="0"/>
              <a:t>, Тарасова </a:t>
            </a:r>
            <a:r>
              <a:rPr lang="ru-RU" sz="1600" b="1" i="1" dirty="0" err="1"/>
              <a:t>світлиця</a:t>
            </a:r>
            <a:r>
              <a:rPr lang="ru-RU" sz="1600" b="1" i="1" dirty="0"/>
              <a:t>, </a:t>
            </a:r>
            <a:r>
              <a:rPr lang="ru-RU" sz="1600" b="1" i="1" dirty="0" err="1"/>
              <a:t>відтворена</a:t>
            </a:r>
            <a:r>
              <a:rPr lang="ru-RU" sz="1600" b="1" i="1" dirty="0"/>
              <a:t> у 1991 р., </a:t>
            </a:r>
            <a:r>
              <a:rPr lang="ru-RU" sz="1600" b="1" i="1" dirty="0" err="1"/>
              <a:t>Успенсь</a:t>
            </a:r>
            <a:r>
              <a:rPr lang="ru-RU" sz="1600" b="1" i="1" dirty="0"/>
              <a:t>-</a:t>
            </a:r>
          </a:p>
          <a:p>
            <a:r>
              <a:rPr lang="ru-RU" sz="1600" b="1" i="1" dirty="0"/>
              <a:t>кий Собор ХІІ ст., </a:t>
            </a:r>
            <a:r>
              <a:rPr lang="ru-RU" sz="1600" b="1" i="1" dirty="0" err="1"/>
              <a:t>будинок</a:t>
            </a:r>
            <a:r>
              <a:rPr lang="ru-RU" sz="1600" b="1" i="1" dirty="0"/>
              <a:t> </a:t>
            </a:r>
            <a:r>
              <a:rPr lang="ru-RU" sz="1600" b="1" i="1" dirty="0" err="1"/>
              <a:t>базіліанського</a:t>
            </a:r>
            <a:r>
              <a:rPr lang="ru-RU" sz="1600" b="1" i="1" dirty="0"/>
              <a:t> училища Х</a:t>
            </a:r>
            <a:r>
              <a:rPr lang="en-US" sz="1600" b="1" i="1" dirty="0"/>
              <a:t>V</a:t>
            </a:r>
            <a:r>
              <a:rPr lang="ru-RU" sz="1600" b="1" i="1" dirty="0"/>
              <a:t>ІІІ ст. ,</a:t>
            </a:r>
            <a:r>
              <a:rPr lang="ru-RU" sz="1600" b="1" i="1" dirty="0" err="1"/>
              <a:t>пам’ятник</a:t>
            </a:r>
            <a:r>
              <a:rPr lang="ru-RU" sz="1600" b="1" i="1" dirty="0"/>
              <a:t> </a:t>
            </a:r>
            <a:r>
              <a:rPr lang="ru-RU" sz="1600" b="1" i="1" dirty="0" err="1"/>
              <a:t>письменнику</a:t>
            </a:r>
            <a:r>
              <a:rPr lang="ru-RU" sz="1600" b="1" i="1" dirty="0"/>
              <a:t> </a:t>
            </a:r>
            <a:r>
              <a:rPr lang="ru-RU" sz="1600" b="1" i="1" dirty="0" err="1"/>
              <a:t>А.П.Гайдару</a:t>
            </a:r>
            <a:r>
              <a:rPr lang="ru-RU" sz="1600" b="1" i="1" dirty="0"/>
              <a:t> 1953 р., </a:t>
            </a:r>
            <a:r>
              <a:rPr lang="ru-RU" sz="1600" b="1" i="1" dirty="0" err="1"/>
              <a:t>пам’ятник</a:t>
            </a:r>
            <a:r>
              <a:rPr lang="ru-RU" sz="1600" b="1" i="1" dirty="0"/>
              <a:t> </a:t>
            </a:r>
            <a:r>
              <a:rPr lang="ru-RU" sz="1600" b="1" i="1" dirty="0" err="1"/>
              <a:t>російському</a:t>
            </a:r>
            <a:r>
              <a:rPr lang="ru-RU" sz="1600" b="1" i="1" dirty="0"/>
              <a:t> </a:t>
            </a:r>
            <a:r>
              <a:rPr lang="ru-RU" sz="1600" b="1" i="1" dirty="0" err="1"/>
              <a:t>актору</a:t>
            </a:r>
            <a:r>
              <a:rPr lang="ru-RU" sz="1600" b="1" i="1" dirty="0"/>
              <a:t> </a:t>
            </a:r>
            <a:r>
              <a:rPr lang="ru-RU" sz="1600" b="1" i="1" dirty="0" err="1"/>
              <a:t>О.П.Ленському</a:t>
            </a:r>
            <a:r>
              <a:rPr lang="ru-RU" sz="1600" b="1" i="1" dirty="0"/>
              <a:t> 1954 р., </a:t>
            </a:r>
            <a:r>
              <a:rPr lang="ru-RU" sz="1600" b="1" i="1" dirty="0" err="1"/>
              <a:t>пам’ятник</a:t>
            </a:r>
            <a:r>
              <a:rPr lang="ru-RU" sz="1600" b="1" i="1" dirty="0"/>
              <a:t> героям </a:t>
            </a:r>
            <a:r>
              <a:rPr lang="ru-RU" sz="1600" b="1" i="1" dirty="0" err="1"/>
              <a:t>Великої</a:t>
            </a:r>
            <a:r>
              <a:rPr lang="ru-RU" sz="1600" b="1" i="1" dirty="0"/>
              <a:t> </a:t>
            </a:r>
            <a:r>
              <a:rPr lang="ru-RU" sz="1600" b="1" i="1" dirty="0" err="1"/>
              <a:t>Вітчизняної</a:t>
            </a:r>
            <a:r>
              <a:rPr lang="ru-RU" sz="1600" b="1" i="1" dirty="0"/>
              <a:t> </a:t>
            </a:r>
            <a:r>
              <a:rPr lang="ru-RU" sz="1600" b="1" i="1" dirty="0" err="1"/>
              <a:t>війни</a:t>
            </a:r>
            <a:r>
              <a:rPr lang="ru-RU" sz="1600" b="1" i="1" dirty="0"/>
              <a:t> 1976 р., </a:t>
            </a:r>
            <a:r>
              <a:rPr lang="ru-RU" sz="1600" b="1" i="1" dirty="0" err="1"/>
              <a:t>Канівський</a:t>
            </a:r>
            <a:r>
              <a:rPr lang="ru-RU" sz="1600" b="1" i="1" dirty="0"/>
              <a:t> </a:t>
            </a:r>
            <a:r>
              <a:rPr lang="ru-RU" sz="1600" b="1" i="1" dirty="0" err="1"/>
              <a:t>природний</a:t>
            </a:r>
            <a:r>
              <a:rPr lang="ru-RU" sz="1600" b="1" i="1" dirty="0"/>
              <a:t> </a:t>
            </a:r>
            <a:r>
              <a:rPr lang="ru-RU" sz="1600" b="1" i="1" dirty="0" err="1"/>
              <a:t>заповідник</a:t>
            </a:r>
            <a:r>
              <a:rPr lang="ru-RU" sz="1600" b="1" i="1" dirty="0"/>
              <a:t> </a:t>
            </a:r>
            <a:r>
              <a:rPr lang="ru-RU" sz="1600" b="1" i="1" dirty="0" err="1"/>
              <a:t>із</a:t>
            </a:r>
            <a:r>
              <a:rPr lang="ru-RU" sz="1600" b="1" i="1" dirty="0"/>
              <a:t> </a:t>
            </a:r>
            <a:r>
              <a:rPr lang="ru-RU" sz="1600" b="1" i="1" dirty="0" err="1"/>
              <a:t>всесвітньо</a:t>
            </a:r>
            <a:r>
              <a:rPr lang="ru-RU" sz="1600" b="1" i="1" dirty="0"/>
              <a:t> </a:t>
            </a:r>
            <a:r>
              <a:rPr lang="ru-RU" sz="1600" b="1" i="1" dirty="0" err="1"/>
              <a:t>відомими</a:t>
            </a:r>
            <a:r>
              <a:rPr lang="ru-RU" sz="1600" b="1" i="1" dirty="0"/>
              <a:t> </a:t>
            </a:r>
            <a:r>
              <a:rPr lang="ru-RU" sz="1600" b="1" i="1" dirty="0" err="1"/>
              <a:t>геологічними</a:t>
            </a:r>
            <a:r>
              <a:rPr lang="ru-RU" sz="1600" b="1" i="1" dirty="0"/>
              <a:t> </a:t>
            </a:r>
            <a:r>
              <a:rPr lang="ru-RU" sz="1600" b="1" i="1" dirty="0" err="1"/>
              <a:t>дислокаціями</a:t>
            </a:r>
            <a:r>
              <a:rPr lang="ru-RU" sz="1600" b="1" i="1" dirty="0"/>
              <a:t>, </a:t>
            </a:r>
            <a:r>
              <a:rPr lang="ru-RU" sz="1600" b="1" i="1" dirty="0" err="1"/>
              <a:t>пам’ятками</a:t>
            </a:r>
            <a:r>
              <a:rPr lang="ru-RU" sz="1600" b="1" i="1" dirty="0"/>
              <a:t> </a:t>
            </a:r>
            <a:r>
              <a:rPr lang="ru-RU" sz="1600" b="1" i="1" dirty="0" err="1"/>
              <a:t>археології</a:t>
            </a:r>
            <a:r>
              <a:rPr lang="ru-RU" sz="1600" b="1" i="1" dirty="0"/>
              <a:t>, </a:t>
            </a:r>
            <a:r>
              <a:rPr lang="ru-RU" sz="1600" b="1" i="1" dirty="0" err="1"/>
              <a:t>музеєм</a:t>
            </a:r>
            <a:r>
              <a:rPr lang="ru-RU" sz="1600" b="1" i="1" dirty="0"/>
              <a:t> та могилою </a:t>
            </a:r>
            <a:r>
              <a:rPr lang="ru-RU" sz="1600" b="1" i="1" dirty="0" err="1"/>
              <a:t>М.Ф.Біляшевського</a:t>
            </a:r>
            <a:r>
              <a:rPr lang="ru-RU" sz="1600" b="1" i="1" dirty="0"/>
              <a:t>, два дуба та верба </a:t>
            </a:r>
            <a:r>
              <a:rPr lang="ru-RU" sz="1600" b="1" i="1" dirty="0" err="1"/>
              <a:t>Т.Г.Шевченка</a:t>
            </a:r>
            <a:r>
              <a:rPr lang="ru-RU" sz="1600" b="1" i="1" dirty="0"/>
              <a:t>, дуб О. Кошевого, «Лиса гора» – </a:t>
            </a:r>
            <a:r>
              <a:rPr lang="ru-RU" sz="1600" b="1" i="1" dirty="0" err="1"/>
              <a:t>ботанічні</a:t>
            </a:r>
            <a:r>
              <a:rPr lang="ru-RU" sz="1600" b="1" i="1" dirty="0"/>
              <a:t> </a:t>
            </a:r>
            <a:r>
              <a:rPr lang="ru-RU" sz="1600" b="1" i="1" dirty="0" err="1"/>
              <a:t>пам’ятки</a:t>
            </a:r>
            <a:r>
              <a:rPr lang="ru-RU" sz="1600" b="1" i="1" dirty="0"/>
              <a:t> </a:t>
            </a:r>
            <a:r>
              <a:rPr lang="ru-RU" sz="1600" b="1" i="1" dirty="0" err="1"/>
              <a:t>природи</a:t>
            </a:r>
            <a:r>
              <a:rPr lang="ru-RU" sz="1600" b="1" i="1" dirty="0"/>
              <a:t> </a:t>
            </a:r>
            <a:r>
              <a:rPr lang="ru-RU" sz="1600" b="1" i="1" dirty="0" err="1"/>
              <a:t>місцевого</a:t>
            </a:r>
            <a:r>
              <a:rPr lang="ru-RU" sz="1600" b="1" i="1" dirty="0"/>
              <a:t> </a:t>
            </a:r>
            <a:r>
              <a:rPr lang="ru-RU" sz="1600" b="1" i="1" dirty="0" err="1"/>
              <a:t>значення</a:t>
            </a:r>
            <a:r>
              <a:rPr lang="ru-RU" sz="1600" b="1" i="1" dirty="0"/>
              <a:t>. 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 b="4436"/>
          <a:stretch>
            <a:fillRect/>
          </a:stretch>
        </p:blipFill>
        <p:spPr>
          <a:xfrm>
            <a:off x="4572000" y="332656"/>
            <a:ext cx="4483224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2152" y="404664"/>
            <a:ext cx="29065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Місто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Канів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5203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412776"/>
            <a:ext cx="4239309" cy="4896544"/>
          </a:xfrm>
        </p:spPr>
        <p:txBody>
          <a:bodyPr>
            <a:normAutofit/>
          </a:bodyPr>
          <a:lstStyle/>
          <a:p>
            <a:r>
              <a:rPr lang="ru-RU" sz="1600" b="1" i="1" dirty="0" err="1"/>
              <a:t>Пам’ятні</a:t>
            </a:r>
            <a:r>
              <a:rPr lang="ru-RU" sz="1600" b="1" i="1" dirty="0"/>
              <a:t> </a:t>
            </a:r>
            <a:r>
              <a:rPr lang="ru-RU" sz="1600" b="1" i="1" dirty="0" err="1"/>
              <a:t>місця</a:t>
            </a:r>
            <a:r>
              <a:rPr lang="ru-RU" sz="1600" b="1" i="1" dirty="0"/>
              <a:t> </a:t>
            </a:r>
            <a:r>
              <a:rPr lang="ru-RU" sz="1600" b="1" i="1" dirty="0" err="1"/>
              <a:t>колишнього</a:t>
            </a:r>
            <a:r>
              <a:rPr lang="ru-RU" sz="1600" b="1" i="1" dirty="0"/>
              <a:t> </a:t>
            </a:r>
            <a:r>
              <a:rPr lang="ru-RU" sz="1600" b="1" i="1" dirty="0" err="1"/>
              <a:t>козацького</a:t>
            </a:r>
            <a:r>
              <a:rPr lang="ru-RU" sz="1600" b="1" i="1" dirty="0"/>
              <a:t> </a:t>
            </a:r>
            <a:r>
              <a:rPr lang="ru-RU" sz="1600" b="1" i="1" dirty="0" err="1"/>
              <a:t>монастиря</a:t>
            </a:r>
            <a:r>
              <a:rPr lang="ru-RU" sz="1600" b="1" i="1" dirty="0"/>
              <a:t> та </a:t>
            </a:r>
            <a:r>
              <a:rPr lang="ru-RU" sz="1600" b="1" i="1" dirty="0" err="1"/>
              <a:t>шпиталю</a:t>
            </a:r>
            <a:r>
              <a:rPr lang="ru-RU" sz="1600" b="1" i="1" dirty="0"/>
              <a:t> Х</a:t>
            </a:r>
            <a:r>
              <a:rPr lang="en-US" sz="1600" b="1" i="1" dirty="0"/>
              <a:t>V</a:t>
            </a:r>
            <a:r>
              <a:rPr lang="ru-RU" sz="1600" b="1" i="1" dirty="0"/>
              <a:t>ІІ- Х</a:t>
            </a:r>
            <a:r>
              <a:rPr lang="en-US" sz="1600" b="1" i="1" dirty="0"/>
              <a:t>V</a:t>
            </a:r>
            <a:r>
              <a:rPr lang="ru-RU" sz="1600" b="1" i="1" dirty="0"/>
              <a:t>ІІІ </a:t>
            </a:r>
            <a:r>
              <a:rPr lang="ru-RU" sz="1600" b="1" i="1" dirty="0" err="1"/>
              <a:t>ст.ст</a:t>
            </a:r>
            <a:r>
              <a:rPr lang="ru-RU" sz="1600" b="1" i="1" dirty="0"/>
              <a:t>., городище </a:t>
            </a:r>
            <a:r>
              <a:rPr lang="ru-RU" sz="1600" b="1" i="1" dirty="0" err="1"/>
              <a:t>скіфського</a:t>
            </a:r>
            <a:r>
              <a:rPr lang="ru-RU" sz="1600" b="1" i="1" dirty="0"/>
              <a:t> часу </a:t>
            </a:r>
            <a:r>
              <a:rPr lang="en-US" sz="1600" b="1" i="1" dirty="0"/>
              <a:t>V</a:t>
            </a:r>
            <a:r>
              <a:rPr lang="ru-RU" sz="1600" b="1" i="1" dirty="0"/>
              <a:t>І-</a:t>
            </a:r>
            <a:r>
              <a:rPr lang="en-US" sz="1600" b="1" i="1" dirty="0"/>
              <a:t>V </a:t>
            </a:r>
            <a:r>
              <a:rPr lang="ru-RU" sz="1600" b="1" i="1" dirty="0"/>
              <a:t>ст. ст. до </a:t>
            </a:r>
            <a:r>
              <a:rPr lang="ru-RU" sz="1600" b="1" i="1" dirty="0" err="1"/>
              <a:t>н.е</a:t>
            </a:r>
            <a:r>
              <a:rPr lang="ru-RU" sz="1600" b="1" i="1" dirty="0"/>
              <a:t>., «Веселий шпиль» - </a:t>
            </a:r>
            <a:r>
              <a:rPr lang="ru-RU" sz="1600" b="1" i="1" dirty="0" err="1"/>
              <a:t>геологічна</a:t>
            </a:r>
            <a:r>
              <a:rPr lang="ru-RU" sz="1600" b="1" i="1" dirty="0"/>
              <a:t> </a:t>
            </a:r>
            <a:r>
              <a:rPr lang="ru-RU" sz="1600" b="1" i="1" dirty="0" err="1"/>
              <a:t>пам’ятки</a:t>
            </a:r>
            <a:r>
              <a:rPr lang="ru-RU" sz="1600" b="1" i="1" dirty="0"/>
              <a:t> </a:t>
            </a:r>
            <a:r>
              <a:rPr lang="ru-RU" sz="1600" b="1" i="1" dirty="0" err="1"/>
              <a:t>природи</a:t>
            </a:r>
            <a:r>
              <a:rPr lang="ru-RU" sz="1600" b="1" i="1" dirty="0"/>
              <a:t> </a:t>
            </a:r>
            <a:r>
              <a:rPr lang="ru-RU" sz="1600" b="1" i="1" dirty="0" err="1"/>
              <a:t>місцевого</a:t>
            </a:r>
            <a:r>
              <a:rPr lang="ru-RU" sz="1600" b="1" i="1" dirty="0"/>
              <a:t> </a:t>
            </a:r>
            <a:r>
              <a:rPr lang="ru-RU" sz="1600" b="1" i="1" dirty="0" err="1"/>
              <a:t>значення</a:t>
            </a:r>
            <a:r>
              <a:rPr lang="ru-RU" sz="1600" b="1" i="1" dirty="0"/>
              <a:t>, «</a:t>
            </a:r>
            <a:r>
              <a:rPr lang="ru-RU" sz="1600" b="1" i="1" dirty="0" err="1"/>
              <a:t>Великі</a:t>
            </a:r>
            <a:r>
              <a:rPr lang="ru-RU" sz="1600" b="1" i="1" dirty="0"/>
              <a:t> валки» - </a:t>
            </a:r>
            <a:r>
              <a:rPr lang="ru-RU" sz="1600" b="1" i="1" dirty="0" err="1"/>
              <a:t>державне</a:t>
            </a:r>
            <a:r>
              <a:rPr lang="ru-RU" sz="1600" b="1" i="1" dirty="0"/>
              <a:t> </a:t>
            </a:r>
            <a:r>
              <a:rPr lang="ru-RU" sz="1600" b="1" i="1" dirty="0" err="1"/>
              <a:t>заповідне</a:t>
            </a:r>
            <a:r>
              <a:rPr lang="ru-RU" sz="1600" b="1" i="1" dirty="0"/>
              <a:t> урочище, </a:t>
            </a:r>
            <a:r>
              <a:rPr lang="ru-RU" sz="1600" b="1" i="1" dirty="0" err="1"/>
              <a:t>пам’ятник</a:t>
            </a:r>
            <a:r>
              <a:rPr lang="ru-RU" sz="1600" b="1" i="1" dirty="0"/>
              <a:t> героям </a:t>
            </a:r>
            <a:r>
              <a:rPr lang="ru-RU" sz="1600" b="1" i="1" dirty="0" err="1"/>
              <a:t>Великої</a:t>
            </a:r>
            <a:r>
              <a:rPr lang="ru-RU" sz="1600" b="1" i="1" dirty="0"/>
              <a:t> </a:t>
            </a:r>
            <a:r>
              <a:rPr lang="ru-RU" sz="1600" b="1" i="1" dirty="0" err="1"/>
              <a:t>Вітчизняної</a:t>
            </a:r>
            <a:r>
              <a:rPr lang="ru-RU" sz="1600" b="1" i="1" dirty="0"/>
              <a:t> </a:t>
            </a:r>
            <a:r>
              <a:rPr lang="ru-RU" sz="1600" b="1" i="1" dirty="0" err="1"/>
              <a:t>війни</a:t>
            </a:r>
            <a:r>
              <a:rPr lang="ru-RU" sz="1600" b="1" i="1" dirty="0"/>
              <a:t> 1968 р.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3804" y="548680"/>
            <a:ext cx="44181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Село </a:t>
            </a:r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Трахтемирів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" r="3383"/>
          <a:stretch>
            <a:fillRect/>
          </a:stretch>
        </p:blipFill>
        <p:spPr>
          <a:xfrm>
            <a:off x="4283968" y="3212976"/>
            <a:ext cx="4751387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061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052736"/>
            <a:ext cx="4490829" cy="5472608"/>
          </a:xfrm>
        </p:spPr>
        <p:txBody>
          <a:bodyPr/>
          <a:lstStyle/>
          <a:p>
            <a:r>
              <a:rPr lang="ru-RU" sz="2000" b="1" i="1" dirty="0" err="1"/>
              <a:t>Ландшафтний</a:t>
            </a:r>
            <a:r>
              <a:rPr lang="ru-RU" sz="2000" b="1" i="1" dirty="0"/>
              <a:t> заказник «</a:t>
            </a:r>
            <a:r>
              <a:rPr lang="ru-RU" sz="2000" b="1" i="1" dirty="0" err="1"/>
              <a:t>Тарасів</a:t>
            </a:r>
            <a:r>
              <a:rPr lang="ru-RU" sz="2000" b="1" i="1" dirty="0"/>
              <a:t> </a:t>
            </a:r>
            <a:r>
              <a:rPr lang="ru-RU" sz="2000" b="1" i="1" dirty="0" err="1"/>
              <a:t>обрій</a:t>
            </a:r>
            <a:r>
              <a:rPr lang="ru-RU" sz="2000" b="1" i="1" dirty="0"/>
              <a:t>», Михайлова гора з </a:t>
            </a:r>
            <a:r>
              <a:rPr lang="ru-RU" sz="2000" b="1" i="1" dirty="0" err="1"/>
              <a:t>будинком-музеєм</a:t>
            </a:r>
            <a:r>
              <a:rPr lang="ru-RU" sz="2000" b="1" i="1" dirty="0"/>
              <a:t> </a:t>
            </a:r>
            <a:r>
              <a:rPr lang="ru-RU" sz="2000" b="1" i="1" dirty="0" err="1"/>
              <a:t>О.М.Максимовича</a:t>
            </a:r>
            <a:r>
              <a:rPr lang="ru-RU" sz="2000" b="1" i="1" dirty="0"/>
              <a:t>, </a:t>
            </a:r>
            <a:r>
              <a:rPr lang="ru-RU" sz="2000" b="1" i="1" dirty="0" err="1"/>
              <a:t>пам’ятник</a:t>
            </a:r>
            <a:r>
              <a:rPr lang="ru-RU" sz="2000" b="1" i="1" dirty="0"/>
              <a:t> на </a:t>
            </a:r>
            <a:r>
              <a:rPr lang="ru-RU" sz="2000" b="1" i="1" dirty="0" err="1"/>
              <a:t>могилі</a:t>
            </a:r>
            <a:r>
              <a:rPr lang="ru-RU" sz="2000" b="1" i="1" dirty="0"/>
              <a:t> </a:t>
            </a:r>
            <a:r>
              <a:rPr lang="ru-RU" sz="2000" b="1" i="1" dirty="0" err="1"/>
              <a:t>вченого</a:t>
            </a:r>
            <a:r>
              <a:rPr lang="ru-RU" sz="2000" b="1" i="1" dirty="0"/>
              <a:t> 1873 р., сосна </a:t>
            </a:r>
            <a:r>
              <a:rPr lang="ru-RU" sz="2000" b="1" i="1" dirty="0" err="1"/>
              <a:t>М.В.Гоголя</a:t>
            </a:r>
            <a:r>
              <a:rPr lang="ru-RU" sz="2000" b="1" i="1" dirty="0"/>
              <a:t> та дуб </a:t>
            </a:r>
            <a:r>
              <a:rPr lang="ru-RU" sz="2000" b="1" i="1" dirty="0" err="1"/>
              <a:t>Т.Г.Шев-ченка</a:t>
            </a:r>
            <a:r>
              <a:rPr lang="ru-RU" sz="2000" b="1" i="1" dirty="0"/>
              <a:t> - </a:t>
            </a:r>
            <a:r>
              <a:rPr lang="ru-RU" sz="2000" b="1" i="1" dirty="0" err="1"/>
              <a:t>ботанічні</a:t>
            </a:r>
            <a:r>
              <a:rPr lang="ru-RU" sz="2000" b="1" i="1" dirty="0"/>
              <a:t> </a:t>
            </a:r>
            <a:r>
              <a:rPr lang="ru-RU" sz="2000" b="1" i="1" dirty="0" err="1"/>
              <a:t>пам’ятки</a:t>
            </a:r>
            <a:r>
              <a:rPr lang="ru-RU" sz="2000" b="1" i="1" dirty="0"/>
              <a:t> </a:t>
            </a:r>
            <a:r>
              <a:rPr lang="ru-RU" sz="2000" b="1" i="1" dirty="0" err="1"/>
              <a:t>місцевого</a:t>
            </a:r>
            <a:r>
              <a:rPr lang="ru-RU" sz="2000" b="1" i="1" dirty="0"/>
              <a:t> </a:t>
            </a:r>
            <a:r>
              <a:rPr lang="ru-RU" sz="2000" b="1" i="1" dirty="0" err="1"/>
              <a:t>значення</a:t>
            </a:r>
            <a:r>
              <a:rPr lang="ru-RU" sz="2000" b="1" i="1" dirty="0"/>
              <a:t>, </a:t>
            </a:r>
            <a:r>
              <a:rPr lang="ru-RU" sz="2000" b="1" i="1" dirty="0" err="1"/>
              <a:t>пам’ятник</a:t>
            </a:r>
            <a:r>
              <a:rPr lang="ru-RU" sz="2000" b="1" i="1" dirty="0"/>
              <a:t> героям </a:t>
            </a:r>
            <a:r>
              <a:rPr lang="ru-RU" sz="2000" b="1" i="1" dirty="0" err="1"/>
              <a:t>Великої</a:t>
            </a:r>
            <a:r>
              <a:rPr lang="ru-RU" sz="2000" b="1" i="1" dirty="0"/>
              <a:t> </a:t>
            </a:r>
            <a:r>
              <a:rPr lang="ru-RU" sz="2000" b="1" i="1" dirty="0" err="1"/>
              <a:t>Вітчизняної</a:t>
            </a:r>
            <a:r>
              <a:rPr lang="ru-RU" sz="2000" b="1" i="1" dirty="0"/>
              <a:t> </a:t>
            </a:r>
            <a:r>
              <a:rPr lang="ru-RU" sz="2000" b="1" i="1" dirty="0" err="1"/>
              <a:t>війни</a:t>
            </a:r>
            <a:r>
              <a:rPr lang="ru-RU" sz="2000" b="1" i="1" dirty="0"/>
              <a:t> 1954 р.</a:t>
            </a:r>
          </a:p>
          <a:p>
            <a:r>
              <a:rPr lang="ru-RU" dirty="0"/>
              <a:t> 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8" r="15388"/>
          <a:stretch>
            <a:fillRect/>
          </a:stretch>
        </p:blipFill>
        <p:spPr>
          <a:xfrm>
            <a:off x="4500563" y="1340768"/>
            <a:ext cx="4535487" cy="4680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41921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Село </a:t>
            </a:r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Прохорівка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7686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836712"/>
            <a:ext cx="4311317" cy="4193800"/>
          </a:xfrm>
        </p:spPr>
        <p:txBody>
          <a:bodyPr>
            <a:noAutofit/>
          </a:bodyPr>
          <a:lstStyle/>
          <a:p>
            <a:r>
              <a:rPr lang="ru-RU" sz="1600" b="1" i="1" dirty="0"/>
              <a:t>Палац князя </a:t>
            </a:r>
            <a:r>
              <a:rPr lang="ru-RU" sz="1600" b="1" i="1" dirty="0" err="1"/>
              <a:t>Лопухіна</a:t>
            </a:r>
            <a:r>
              <a:rPr lang="ru-RU" sz="1600" b="1" i="1" dirty="0"/>
              <a:t>, </a:t>
            </a:r>
            <a:r>
              <a:rPr lang="ru-RU" sz="1600" b="1" i="1" dirty="0" err="1"/>
              <a:t>в’їзна</a:t>
            </a:r>
            <a:r>
              <a:rPr lang="ru-RU" sz="1600" b="1" i="1" dirty="0"/>
              <a:t> брама, </a:t>
            </a:r>
            <a:r>
              <a:rPr lang="ru-RU" sz="1600" b="1" i="1" dirty="0" err="1"/>
              <a:t>будинок</a:t>
            </a:r>
            <a:r>
              <a:rPr lang="ru-RU" sz="1600" b="1" i="1" dirty="0"/>
              <a:t> </a:t>
            </a:r>
            <a:r>
              <a:rPr lang="ru-RU" sz="1600" b="1" i="1" dirty="0" err="1"/>
              <a:t>картинної</a:t>
            </a:r>
            <a:r>
              <a:rPr lang="ru-RU" sz="1600" b="1" i="1" dirty="0"/>
              <a:t> </a:t>
            </a:r>
          </a:p>
          <a:p>
            <a:r>
              <a:rPr lang="ru-RU" sz="1600" b="1" i="1" dirty="0" err="1"/>
              <a:t>галереї</a:t>
            </a:r>
            <a:r>
              <a:rPr lang="ru-RU" sz="1600" b="1" i="1" dirty="0"/>
              <a:t> Х</a:t>
            </a:r>
            <a:r>
              <a:rPr lang="en-US" sz="1600" b="1" i="1" dirty="0"/>
              <a:t>V</a:t>
            </a:r>
            <a:r>
              <a:rPr lang="ru-RU" sz="1600" b="1" i="1" dirty="0"/>
              <a:t>ІІІ-ХІХ ст. ст., </a:t>
            </a:r>
            <a:r>
              <a:rPr lang="ru-RU" sz="1600" b="1" i="1" dirty="0" err="1"/>
              <a:t>військова</a:t>
            </a:r>
            <a:r>
              <a:rPr lang="ru-RU" sz="1600" b="1" i="1" dirty="0"/>
              <a:t> </a:t>
            </a:r>
            <a:r>
              <a:rPr lang="ru-RU" sz="1600" b="1" i="1" dirty="0" err="1"/>
              <a:t>техніка</a:t>
            </a:r>
            <a:r>
              <a:rPr lang="ru-RU" sz="1600" b="1" i="1" dirty="0"/>
              <a:t> </a:t>
            </a:r>
            <a:r>
              <a:rPr lang="ru-RU" sz="1600" b="1" i="1" dirty="0" err="1"/>
              <a:t>часів</a:t>
            </a:r>
            <a:r>
              <a:rPr lang="ru-RU" sz="1600" b="1" i="1" dirty="0"/>
              <a:t> </a:t>
            </a:r>
            <a:r>
              <a:rPr lang="ru-RU" sz="1600" b="1" i="1" dirty="0" err="1"/>
              <a:t>Великої</a:t>
            </a:r>
            <a:r>
              <a:rPr lang="ru-RU" sz="1600" b="1" i="1" dirty="0"/>
              <a:t> </a:t>
            </a:r>
            <a:r>
              <a:rPr lang="ru-RU" sz="1600" b="1" i="1" dirty="0" err="1"/>
              <a:t>Вітчизняної</a:t>
            </a:r>
            <a:r>
              <a:rPr lang="ru-RU" sz="1600" b="1" i="1" dirty="0"/>
              <a:t> </a:t>
            </a:r>
            <a:r>
              <a:rPr lang="ru-RU" sz="1600" b="1" i="1" dirty="0" err="1"/>
              <a:t>війни</a:t>
            </a:r>
            <a:r>
              <a:rPr lang="ru-RU" sz="1600" b="1" i="1" dirty="0"/>
              <a:t>, </a:t>
            </a:r>
            <a:r>
              <a:rPr lang="ru-RU" sz="1600" b="1" i="1" dirty="0" err="1"/>
              <a:t>Корсунь-Шевченківський</a:t>
            </a:r>
            <a:r>
              <a:rPr lang="ru-RU" sz="1600" b="1" i="1" dirty="0"/>
              <a:t> парк князя </a:t>
            </a:r>
            <a:r>
              <a:rPr lang="ru-RU" sz="1600" b="1" i="1" dirty="0" err="1" smtClean="0"/>
              <a:t>Лопухіна</a:t>
            </a:r>
            <a:r>
              <a:rPr lang="ru-RU" sz="1600" b="1" i="1" dirty="0" smtClean="0"/>
              <a:t>, </a:t>
            </a:r>
            <a:r>
              <a:rPr lang="ru-RU" sz="1600" b="1" i="1" dirty="0" err="1"/>
              <a:t>пам’ятник</a:t>
            </a:r>
            <a:r>
              <a:rPr lang="ru-RU" sz="1600" b="1" i="1" dirty="0"/>
              <a:t> </a:t>
            </a:r>
            <a:r>
              <a:rPr lang="ru-RU" sz="1600" b="1" i="1" dirty="0" err="1"/>
              <a:t>загиблим</a:t>
            </a:r>
            <a:r>
              <a:rPr lang="ru-RU" sz="1600" b="1" i="1" dirty="0"/>
              <a:t> в </a:t>
            </a:r>
            <a:r>
              <a:rPr lang="ru-RU" sz="1600" b="1" i="1" dirty="0" err="1"/>
              <a:t>Корсунській</a:t>
            </a:r>
            <a:r>
              <a:rPr lang="ru-RU" sz="1600" b="1" i="1" dirty="0"/>
              <a:t> </a:t>
            </a:r>
            <a:r>
              <a:rPr lang="ru-RU" sz="1600" b="1" i="1" dirty="0" err="1"/>
              <a:t>битві</a:t>
            </a:r>
            <a:r>
              <a:rPr lang="ru-RU" sz="1600" b="1" i="1" dirty="0"/>
              <a:t> 1648 р., </a:t>
            </a:r>
            <a:r>
              <a:rPr lang="ru-RU" sz="1600" b="1" i="1" dirty="0" err="1"/>
              <a:t>територія</a:t>
            </a:r>
            <a:r>
              <a:rPr lang="ru-RU" sz="1600" b="1" i="1" dirty="0"/>
              <a:t> </a:t>
            </a:r>
            <a:r>
              <a:rPr lang="ru-RU" sz="1600" b="1" i="1" dirty="0" err="1"/>
              <a:t>фортеці</a:t>
            </a:r>
            <a:r>
              <a:rPr lang="ru-RU" sz="1600" b="1" i="1" dirty="0"/>
              <a:t> ХІІ ст., де </a:t>
            </a:r>
            <a:r>
              <a:rPr lang="ru-RU" sz="1600" b="1" i="1" dirty="0" err="1"/>
              <a:t>була</a:t>
            </a:r>
            <a:r>
              <a:rPr lang="ru-RU" sz="1600" b="1" i="1" dirty="0"/>
              <a:t> </a:t>
            </a:r>
            <a:r>
              <a:rPr lang="ru-RU" sz="1600" b="1" i="1" dirty="0" err="1"/>
              <a:t>тимчасова</a:t>
            </a:r>
            <a:r>
              <a:rPr lang="ru-RU" sz="1600" b="1" i="1" dirty="0"/>
              <a:t> </a:t>
            </a:r>
            <a:r>
              <a:rPr lang="ru-RU" sz="1600" b="1" i="1" dirty="0" err="1"/>
              <a:t>резиденція</a:t>
            </a:r>
            <a:r>
              <a:rPr lang="ru-RU" sz="1600" b="1" i="1" dirty="0"/>
              <a:t> </a:t>
            </a:r>
            <a:r>
              <a:rPr lang="ru-RU" sz="1600" b="1" i="1" dirty="0" err="1"/>
              <a:t>Б.Хмельницького</a:t>
            </a:r>
            <a:r>
              <a:rPr lang="ru-RU" sz="1600" b="1" i="1" dirty="0"/>
              <a:t>, </a:t>
            </a:r>
            <a:r>
              <a:rPr lang="ru-RU" sz="1600" b="1" i="1" dirty="0" err="1"/>
              <a:t>пам’ятник</a:t>
            </a:r>
            <a:r>
              <a:rPr lang="ru-RU" sz="1600" b="1" i="1" dirty="0"/>
              <a:t> героям </a:t>
            </a:r>
            <a:r>
              <a:rPr lang="ru-RU" sz="1600" b="1" i="1" dirty="0" err="1"/>
              <a:t>Великої</a:t>
            </a:r>
            <a:r>
              <a:rPr lang="ru-RU" sz="1600" b="1" i="1" dirty="0"/>
              <a:t> </a:t>
            </a:r>
            <a:r>
              <a:rPr lang="ru-RU" sz="1600" b="1" i="1" dirty="0" err="1"/>
              <a:t>Вітчизняної</a:t>
            </a:r>
            <a:r>
              <a:rPr lang="ru-RU" sz="1600" b="1" i="1" dirty="0"/>
              <a:t> </a:t>
            </a:r>
            <a:r>
              <a:rPr lang="ru-RU" sz="1600" b="1" i="1" dirty="0" err="1"/>
              <a:t>війни</a:t>
            </a:r>
            <a:r>
              <a:rPr lang="ru-RU" sz="1600" b="1" i="1" dirty="0"/>
              <a:t>.,</a:t>
            </a:r>
            <a:r>
              <a:rPr lang="ru-RU" sz="1600" b="1" i="1" dirty="0" err="1"/>
              <a:t>пам’ятник</a:t>
            </a:r>
            <a:r>
              <a:rPr lang="ru-RU" sz="1600" b="1" i="1" dirty="0"/>
              <a:t> </a:t>
            </a:r>
            <a:r>
              <a:rPr lang="ru-RU" sz="1600" b="1" i="1" dirty="0" err="1"/>
              <a:t>Т.Шевченку</a:t>
            </a:r>
            <a:r>
              <a:rPr lang="ru-RU" sz="1600" b="1" i="1" dirty="0"/>
              <a:t> 1984 р., </a:t>
            </a:r>
            <a:r>
              <a:rPr lang="ru-RU" sz="1600" b="1" i="1" dirty="0" err="1"/>
              <a:t>острів</a:t>
            </a:r>
            <a:r>
              <a:rPr lang="ru-RU" sz="1600" b="1" i="1" dirty="0"/>
              <a:t> «</a:t>
            </a:r>
            <a:r>
              <a:rPr lang="ru-RU" sz="1600" b="1" i="1" dirty="0" err="1"/>
              <a:t>Зелений</a:t>
            </a:r>
            <a:r>
              <a:rPr lang="ru-RU" sz="1600" b="1" i="1" dirty="0"/>
              <a:t>» на </a:t>
            </a:r>
            <a:r>
              <a:rPr lang="ru-RU" sz="1600" b="1" i="1" dirty="0" err="1"/>
              <a:t>р.Рось</a:t>
            </a:r>
            <a:r>
              <a:rPr lang="ru-RU" sz="1600" b="1" i="1" dirty="0"/>
              <a:t> - </a:t>
            </a:r>
            <a:r>
              <a:rPr lang="ru-RU" sz="1600" b="1" i="1" dirty="0" err="1"/>
              <a:t>геологічна</a:t>
            </a:r>
            <a:r>
              <a:rPr lang="ru-RU" sz="1600" b="1" i="1" dirty="0"/>
              <a:t> </a:t>
            </a:r>
            <a:r>
              <a:rPr lang="ru-RU" sz="1600" b="1" i="1" dirty="0" err="1"/>
              <a:t>пам’ятка</a:t>
            </a:r>
            <a:r>
              <a:rPr lang="ru-RU" sz="1600" b="1" i="1" dirty="0"/>
              <a:t> </a:t>
            </a:r>
            <a:r>
              <a:rPr lang="ru-RU" sz="1600" b="1" i="1" dirty="0" err="1"/>
              <a:t>місцевого</a:t>
            </a:r>
            <a:r>
              <a:rPr lang="ru-RU" sz="1600" b="1" i="1" dirty="0"/>
              <a:t> </a:t>
            </a:r>
            <a:r>
              <a:rPr lang="ru-RU" sz="1600" b="1" i="1" dirty="0" err="1"/>
              <a:t>значення</a:t>
            </a:r>
            <a:r>
              <a:rPr lang="ru-RU" sz="1600" b="1" i="1" dirty="0"/>
              <a:t>, </a:t>
            </a:r>
            <a:r>
              <a:rPr lang="ru-RU" sz="1600" b="1" i="1" dirty="0" err="1"/>
              <a:t>Сидорівський</a:t>
            </a:r>
            <a:r>
              <a:rPr lang="ru-RU" sz="1600" b="1" i="1" dirty="0"/>
              <a:t> парк - </a:t>
            </a:r>
            <a:r>
              <a:rPr lang="ru-RU" sz="1600" b="1" i="1" dirty="0" err="1"/>
              <a:t>пам’ятка</a:t>
            </a:r>
            <a:r>
              <a:rPr lang="ru-RU" sz="1600" b="1" i="1" dirty="0"/>
              <a:t> садово-паркового </a:t>
            </a:r>
            <a:r>
              <a:rPr lang="ru-RU" sz="1600" b="1" i="1" dirty="0" err="1"/>
              <a:t>мис-тецтво</a:t>
            </a:r>
            <a:r>
              <a:rPr lang="ru-RU" sz="1600" b="1" i="1" dirty="0"/>
              <a:t> </a:t>
            </a:r>
            <a:r>
              <a:rPr lang="ru-RU" sz="1600" b="1" i="1" dirty="0" err="1"/>
              <a:t>місцевого</a:t>
            </a:r>
            <a:r>
              <a:rPr lang="ru-RU" sz="1600" b="1" i="1" dirty="0"/>
              <a:t> </a:t>
            </a:r>
            <a:r>
              <a:rPr lang="ru-RU" sz="1600" b="1" i="1" dirty="0" err="1"/>
              <a:t>значення</a:t>
            </a:r>
            <a:r>
              <a:rPr lang="ru-RU" sz="1600" b="1" i="1" dirty="0"/>
              <a:t> </a:t>
            </a:r>
            <a:r>
              <a:rPr lang="ru-RU" sz="1600" b="1" i="1" dirty="0" err="1"/>
              <a:t>кінця</a:t>
            </a:r>
            <a:r>
              <a:rPr lang="ru-RU" sz="1600" b="1" i="1" dirty="0"/>
              <a:t> ХІХ ст., </a:t>
            </a:r>
            <a:r>
              <a:rPr lang="ru-RU" sz="1600" b="1" i="1" dirty="0" err="1"/>
              <a:t>закладений</a:t>
            </a:r>
            <a:r>
              <a:rPr lang="ru-RU" sz="1600" b="1" i="1" dirty="0"/>
              <a:t> </a:t>
            </a:r>
            <a:r>
              <a:rPr lang="ru-RU" sz="1600" b="1" i="1" dirty="0" err="1"/>
              <a:t>Л.П.Симиренком</a:t>
            </a:r>
            <a:endParaRPr lang="ru-RU" sz="1600" b="1" i="1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" r="2181"/>
          <a:stretch>
            <a:fillRect/>
          </a:stretch>
        </p:blipFill>
        <p:spPr>
          <a:xfrm>
            <a:off x="4876800" y="1125538"/>
            <a:ext cx="3943350" cy="4535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116632"/>
            <a:ext cx="676819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Місто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Корсунь-Шевченківський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743597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764704"/>
            <a:ext cx="4311317" cy="6624736"/>
          </a:xfrm>
        </p:spPr>
        <p:txBody>
          <a:bodyPr>
            <a:normAutofit/>
          </a:bodyPr>
          <a:lstStyle/>
          <a:p>
            <a:r>
              <a:rPr lang="ru-RU" sz="1600" b="1" i="1" dirty="0"/>
              <a:t>З </a:t>
            </a:r>
            <a:r>
              <a:rPr lang="ru-RU" sz="1600" b="1" i="1" dirty="0" err="1"/>
              <a:t>історичними</a:t>
            </a:r>
            <a:r>
              <a:rPr lang="ru-RU" sz="1600" b="1" i="1" dirty="0"/>
              <a:t> і </a:t>
            </a:r>
            <a:r>
              <a:rPr lang="ru-RU" sz="1600" b="1" i="1" dirty="0" err="1"/>
              <a:t>культурними</a:t>
            </a:r>
            <a:r>
              <a:rPr lang="ru-RU" sz="1600" b="1" i="1" dirty="0"/>
              <a:t> центрами </a:t>
            </a:r>
            <a:r>
              <a:rPr lang="ru-RU" sz="1600" b="1" i="1" dirty="0" err="1"/>
              <a:t>Черкащини</a:t>
            </a:r>
            <a:r>
              <a:rPr lang="ru-RU" sz="1600" b="1" i="1" dirty="0"/>
              <a:t> </a:t>
            </a:r>
            <a:r>
              <a:rPr lang="ru-RU" sz="1600" b="1" i="1" dirty="0" err="1"/>
              <a:t>пов'язано</a:t>
            </a:r>
            <a:r>
              <a:rPr lang="ru-RU" sz="1600" b="1" i="1" dirty="0"/>
              <a:t> </a:t>
            </a:r>
            <a:r>
              <a:rPr lang="ru-RU" sz="1600" b="1" i="1" dirty="0" err="1"/>
              <a:t>багато</a:t>
            </a:r>
            <a:r>
              <a:rPr lang="ru-RU" sz="1600" b="1" i="1" dirty="0"/>
              <a:t> </a:t>
            </a:r>
            <a:r>
              <a:rPr lang="ru-RU" sz="1600" b="1" i="1" dirty="0" err="1"/>
              <a:t>важливих</a:t>
            </a:r>
            <a:r>
              <a:rPr lang="ru-RU" sz="1600" b="1" i="1" dirty="0"/>
              <a:t> </a:t>
            </a:r>
            <a:r>
              <a:rPr lang="ru-RU" sz="1600" b="1" i="1" dirty="0" err="1"/>
              <a:t>подій</a:t>
            </a:r>
            <a:r>
              <a:rPr lang="ru-RU" sz="1600" b="1" i="1" dirty="0"/>
              <a:t> </a:t>
            </a:r>
            <a:r>
              <a:rPr lang="ru-RU" sz="1600" b="1" i="1" dirty="0" err="1"/>
              <a:t>вітчизняної</a:t>
            </a:r>
            <a:r>
              <a:rPr lang="ru-RU" sz="1600" b="1" i="1" dirty="0"/>
              <a:t> </a:t>
            </a:r>
            <a:r>
              <a:rPr lang="ru-RU" sz="1600" b="1" i="1" dirty="0" err="1"/>
              <a:t>історії</a:t>
            </a:r>
            <a:r>
              <a:rPr lang="ru-RU" sz="1600" b="1" i="1" dirty="0"/>
              <a:t>, </a:t>
            </a:r>
            <a:r>
              <a:rPr lang="ru-RU" sz="1600" b="1" i="1" dirty="0" err="1"/>
              <a:t>життя</a:t>
            </a:r>
            <a:r>
              <a:rPr lang="ru-RU" sz="1600" b="1" i="1" dirty="0"/>
              <a:t> і </a:t>
            </a:r>
            <a:r>
              <a:rPr lang="ru-RU" sz="1600" b="1" i="1" dirty="0" err="1"/>
              <a:t>діяльність</a:t>
            </a:r>
            <a:r>
              <a:rPr lang="ru-RU" sz="1600" b="1" i="1" dirty="0"/>
              <a:t> </a:t>
            </a:r>
            <a:r>
              <a:rPr lang="ru-RU" sz="1600" b="1" i="1" dirty="0" err="1"/>
              <a:t>видатних</a:t>
            </a:r>
            <a:r>
              <a:rPr lang="ru-RU" sz="1600" b="1" i="1" dirty="0"/>
              <a:t> </a:t>
            </a:r>
            <a:r>
              <a:rPr lang="ru-RU" sz="1600" b="1" i="1" dirty="0" err="1"/>
              <a:t>особистостей</a:t>
            </a:r>
            <a:r>
              <a:rPr lang="ru-RU" sz="1600" b="1" i="1" dirty="0"/>
              <a:t> </a:t>
            </a:r>
            <a:r>
              <a:rPr lang="ru-RU" sz="1600" b="1" i="1" dirty="0" err="1"/>
              <a:t>України</a:t>
            </a:r>
            <a:r>
              <a:rPr lang="ru-RU" sz="1600" b="1" i="1" dirty="0"/>
              <a:t>.</a:t>
            </a:r>
          </a:p>
          <a:p>
            <a:r>
              <a:rPr lang="ru-RU" sz="1600" b="1" i="1" dirty="0" err="1"/>
              <a:t>Територія</a:t>
            </a:r>
            <a:r>
              <a:rPr lang="ru-RU" sz="1600" b="1" i="1" dirty="0"/>
              <a:t> </a:t>
            </a:r>
            <a:r>
              <a:rPr lang="ru-RU" sz="1600" b="1" i="1" dirty="0" err="1"/>
              <a:t>регіону</a:t>
            </a:r>
            <a:r>
              <a:rPr lang="ru-RU" sz="1600" b="1" i="1" dirty="0"/>
              <a:t> з </a:t>
            </a:r>
            <a:r>
              <a:rPr lang="ru-RU" sz="1600" b="1" i="1" dirty="0" err="1"/>
              <a:t>найдавніших</a:t>
            </a:r>
            <a:r>
              <a:rPr lang="ru-RU" sz="1600" b="1" i="1" dirty="0"/>
              <a:t> </a:t>
            </a:r>
            <a:r>
              <a:rPr lang="ru-RU" sz="1600" b="1" i="1" dirty="0" err="1"/>
              <a:t>часів</a:t>
            </a:r>
            <a:r>
              <a:rPr lang="ru-RU" sz="1600" b="1" i="1" dirty="0"/>
              <a:t> заселена людьми. </a:t>
            </a:r>
            <a:r>
              <a:rPr lang="ru-RU" sz="1600" b="1" i="1" dirty="0" err="1"/>
              <a:t>Найбільш</a:t>
            </a:r>
            <a:r>
              <a:rPr lang="ru-RU" sz="1600" b="1" i="1" dirty="0"/>
              <a:t> </a:t>
            </a:r>
            <a:r>
              <a:rPr lang="ru-RU" sz="1600" b="1" i="1" dirty="0" err="1"/>
              <a:t>відомою</a:t>
            </a:r>
            <a:r>
              <a:rPr lang="ru-RU" sz="1600" b="1" i="1" dirty="0"/>
              <a:t> </a:t>
            </a:r>
            <a:r>
              <a:rPr lang="ru-RU" sz="1600" b="1" i="1" dirty="0" err="1"/>
              <a:t>серед</a:t>
            </a:r>
            <a:r>
              <a:rPr lang="ru-RU" sz="1600" b="1" i="1" dirty="0"/>
              <a:t> </a:t>
            </a:r>
            <a:r>
              <a:rPr lang="ru-RU" sz="1600" b="1" i="1" dirty="0" err="1"/>
              <a:t>археологічних</a:t>
            </a:r>
            <a:r>
              <a:rPr lang="ru-RU" sz="1600" b="1" i="1" dirty="0"/>
              <a:t> культур є </a:t>
            </a:r>
            <a:r>
              <a:rPr lang="ru-RU" sz="1600" b="1" i="1" dirty="0" err="1"/>
              <a:t>трипільська</a:t>
            </a:r>
            <a:r>
              <a:rPr lang="ru-RU" sz="1600" b="1" i="1" dirty="0"/>
              <a:t> (</a:t>
            </a:r>
            <a:r>
              <a:rPr lang="en-US" sz="1600" b="1" i="1" dirty="0"/>
              <a:t>IV - </a:t>
            </a:r>
            <a:r>
              <a:rPr lang="ru-RU" sz="1600" b="1" i="1" dirty="0"/>
              <a:t>середина </a:t>
            </a:r>
            <a:r>
              <a:rPr lang="en-US" sz="1600" b="1" i="1" dirty="0"/>
              <a:t>III </a:t>
            </a:r>
            <a:r>
              <a:rPr lang="ru-RU" sz="1600" b="1" i="1" dirty="0"/>
              <a:t>тис. до н. е.), яка за </a:t>
            </a:r>
            <a:r>
              <a:rPr lang="ru-RU" sz="1600" b="1" i="1" dirty="0" err="1"/>
              <a:t>своїм</a:t>
            </a:r>
            <a:r>
              <a:rPr lang="ru-RU" sz="1600" b="1" i="1" dirty="0"/>
              <a:t> </a:t>
            </a:r>
            <a:r>
              <a:rPr lang="ru-RU" sz="1600" b="1" i="1" dirty="0" err="1"/>
              <a:t>рівнем</a:t>
            </a:r>
            <a:r>
              <a:rPr lang="ru-RU" sz="1600" b="1" i="1" dirty="0"/>
              <a:t> не </a:t>
            </a:r>
            <a:r>
              <a:rPr lang="ru-RU" sz="1600" b="1" i="1" dirty="0" err="1"/>
              <a:t>поступалася</a:t>
            </a:r>
            <a:r>
              <a:rPr lang="ru-RU" sz="1600" b="1" i="1" dirty="0"/>
              <a:t> </a:t>
            </a:r>
            <a:r>
              <a:rPr lang="ru-RU" sz="1600" b="1" i="1" dirty="0" err="1"/>
              <a:t>розвинутим</a:t>
            </a:r>
            <a:r>
              <a:rPr lang="ru-RU" sz="1600" b="1" i="1" dirty="0"/>
              <a:t> </a:t>
            </a:r>
            <a:r>
              <a:rPr lang="ru-RU" sz="1600" b="1" i="1" dirty="0" err="1"/>
              <a:t>цивілізаціям</a:t>
            </a:r>
            <a:r>
              <a:rPr lang="ru-RU" sz="1600" b="1" i="1" dirty="0"/>
              <a:t> </a:t>
            </a:r>
            <a:r>
              <a:rPr lang="ru-RU" sz="1600" b="1" i="1" dirty="0" err="1"/>
              <a:t>стародавнього</a:t>
            </a:r>
            <a:r>
              <a:rPr lang="ru-RU" sz="1600" b="1" i="1" dirty="0"/>
              <a:t> </a:t>
            </a:r>
            <a:r>
              <a:rPr lang="ru-RU" sz="1600" b="1" i="1" dirty="0" err="1"/>
              <a:t>світу</a:t>
            </a:r>
            <a:r>
              <a:rPr lang="ru-RU" sz="1600" b="1" i="1" dirty="0"/>
              <a:t>.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332656"/>
            <a:ext cx="4159696" cy="48245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31820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340768"/>
            <a:ext cx="4239309" cy="5040560"/>
          </a:xfrm>
        </p:spPr>
        <p:txBody>
          <a:bodyPr>
            <a:normAutofit/>
          </a:bodyPr>
          <a:lstStyle/>
          <a:p>
            <a:r>
              <a:rPr lang="ru-RU" sz="1600" b="1" i="1" dirty="0" err="1"/>
              <a:t>Пам’ятник</a:t>
            </a:r>
            <a:r>
              <a:rPr lang="ru-RU" sz="1600" b="1" i="1" dirty="0"/>
              <a:t> </a:t>
            </a:r>
            <a:r>
              <a:rPr lang="ru-RU" sz="1600" b="1" i="1" dirty="0" err="1"/>
              <a:t>І.С.Нечуй-Левицькому</a:t>
            </a:r>
            <a:r>
              <a:rPr lang="ru-RU" sz="1600" b="1" i="1" dirty="0"/>
              <a:t>, </a:t>
            </a:r>
            <a:r>
              <a:rPr lang="ru-RU" sz="1600" b="1" i="1" dirty="0" err="1"/>
              <a:t>будинок</a:t>
            </a:r>
            <a:r>
              <a:rPr lang="ru-RU" sz="1600" b="1" i="1" dirty="0"/>
              <a:t> </a:t>
            </a:r>
            <a:r>
              <a:rPr lang="ru-RU" sz="1600" b="1" i="1" dirty="0" err="1"/>
              <a:t>І.С.Нечуй-Левицького</a:t>
            </a:r>
            <a:r>
              <a:rPr lang="ru-RU" sz="1600" b="1" i="1" dirty="0"/>
              <a:t> ХІХ ст., </a:t>
            </a:r>
            <a:r>
              <a:rPr lang="ru-RU" sz="1600" b="1" i="1" dirty="0" err="1"/>
              <a:t>Песківський</a:t>
            </a:r>
            <a:r>
              <a:rPr lang="ru-RU" sz="1600" b="1" i="1" dirty="0"/>
              <a:t> заказник </a:t>
            </a:r>
            <a:r>
              <a:rPr lang="ru-RU" sz="1600" b="1" i="1" dirty="0" err="1"/>
              <a:t>місцевого</a:t>
            </a:r>
            <a:r>
              <a:rPr lang="ru-RU" sz="1600" b="1" i="1" dirty="0"/>
              <a:t> </a:t>
            </a:r>
            <a:r>
              <a:rPr lang="ru-RU" sz="1600" b="1" i="1" dirty="0" err="1"/>
              <a:t>значення</a:t>
            </a:r>
            <a:r>
              <a:rPr lang="ru-RU" sz="1600" b="1" i="1" dirty="0"/>
              <a:t>, </a:t>
            </a:r>
            <a:r>
              <a:rPr lang="ru-RU" sz="1600" b="1" i="1" dirty="0" err="1"/>
              <a:t>скелі</a:t>
            </a:r>
            <a:r>
              <a:rPr lang="ru-RU" sz="1600" b="1" i="1" dirty="0"/>
              <a:t> «</a:t>
            </a:r>
            <a:r>
              <a:rPr lang="ru-RU" sz="1600" b="1" i="1" dirty="0" err="1"/>
              <a:t>Бурлачка</a:t>
            </a:r>
            <a:r>
              <a:rPr lang="ru-RU" sz="1600" b="1" i="1" dirty="0"/>
              <a:t>», «Адама </a:t>
            </a:r>
            <a:r>
              <a:rPr lang="ru-RU" sz="1600" b="1" i="1" dirty="0" err="1"/>
              <a:t>Міцкевича</a:t>
            </a:r>
            <a:r>
              <a:rPr lang="ru-RU" sz="1600" b="1" i="1" dirty="0"/>
              <a:t>», «Козак-</a:t>
            </a:r>
            <a:r>
              <a:rPr lang="ru-RU" sz="1600" b="1" i="1" dirty="0" err="1"/>
              <a:t>камінь</a:t>
            </a:r>
            <a:r>
              <a:rPr lang="ru-RU" sz="1600" b="1" i="1" dirty="0"/>
              <a:t>», «</a:t>
            </a:r>
            <a:r>
              <a:rPr lang="ru-RU" sz="1600" b="1" i="1" dirty="0" err="1"/>
              <a:t>Сфінкс</a:t>
            </a:r>
            <a:r>
              <a:rPr lang="ru-RU" sz="1600" b="1" i="1" dirty="0"/>
              <a:t>», « </a:t>
            </a:r>
            <a:r>
              <a:rPr lang="ru-RU" sz="1600" b="1" i="1" dirty="0" err="1"/>
              <a:t>І.С.Нечуй-Левицького</a:t>
            </a:r>
            <a:r>
              <a:rPr lang="ru-RU" sz="1600" b="1" i="1" dirty="0"/>
              <a:t>» на </a:t>
            </a:r>
            <a:r>
              <a:rPr lang="ru-RU" sz="1600" b="1" i="1" dirty="0" err="1"/>
              <a:t>р.Рось</a:t>
            </a:r>
            <a:r>
              <a:rPr lang="ru-RU" sz="1600" b="1" i="1" dirty="0"/>
              <a:t>, </a:t>
            </a:r>
            <a:r>
              <a:rPr lang="ru-RU" sz="1600" b="1" i="1" dirty="0" err="1"/>
              <a:t>пам’ятник</a:t>
            </a:r>
            <a:r>
              <a:rPr lang="ru-RU" sz="1600" b="1" i="1" dirty="0"/>
              <a:t> героям </a:t>
            </a:r>
            <a:r>
              <a:rPr lang="ru-RU" sz="1600" b="1" i="1" dirty="0" err="1"/>
              <a:t>Великої</a:t>
            </a:r>
            <a:r>
              <a:rPr lang="ru-RU" sz="1600" b="1" i="1" dirty="0"/>
              <a:t> </a:t>
            </a:r>
            <a:r>
              <a:rPr lang="ru-RU" sz="1600" b="1" i="1" dirty="0" err="1"/>
              <a:t>Вітчизняної</a:t>
            </a:r>
            <a:r>
              <a:rPr lang="ru-RU" sz="1600" b="1" i="1" dirty="0"/>
              <a:t> </a:t>
            </a:r>
            <a:r>
              <a:rPr lang="ru-RU" sz="1600" b="1" i="1" dirty="0" err="1"/>
              <a:t>війни</a:t>
            </a:r>
            <a:r>
              <a:rPr lang="ru-RU" sz="1600" b="1" i="1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2656"/>
            <a:ext cx="32528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Село </a:t>
            </a:r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Стеблів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2" b="7742"/>
          <a:stretch>
            <a:fillRect/>
          </a:stretch>
        </p:blipFill>
        <p:spPr>
          <a:xfrm>
            <a:off x="3648350" y="2852936"/>
            <a:ext cx="5316138" cy="3903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84788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3" y="1124744"/>
            <a:ext cx="4032448" cy="5616624"/>
          </a:xfrm>
        </p:spPr>
        <p:txBody>
          <a:bodyPr>
            <a:normAutofit/>
          </a:bodyPr>
          <a:lstStyle/>
          <a:p>
            <a:r>
              <a:rPr lang="ru-RU" sz="2000" b="1" i="1" dirty="0" err="1"/>
              <a:t>Місце</a:t>
            </a:r>
            <a:r>
              <a:rPr lang="ru-RU" sz="2000" b="1" i="1" dirty="0"/>
              <a:t> </a:t>
            </a:r>
            <a:r>
              <a:rPr lang="ru-RU" sz="2000" b="1" i="1" dirty="0" err="1"/>
              <a:t>переможної</a:t>
            </a:r>
            <a:r>
              <a:rPr lang="ru-RU" sz="2000" b="1" i="1" dirty="0"/>
              <a:t> </a:t>
            </a:r>
            <a:r>
              <a:rPr lang="ru-RU" sz="2000" b="1" i="1" dirty="0" err="1"/>
              <a:t>Корсунської</a:t>
            </a:r>
            <a:r>
              <a:rPr lang="ru-RU" sz="2000" b="1" i="1" dirty="0"/>
              <a:t> </a:t>
            </a:r>
            <a:r>
              <a:rPr lang="ru-RU" sz="2000" b="1" i="1" dirty="0" err="1"/>
              <a:t>битви</a:t>
            </a:r>
            <a:r>
              <a:rPr lang="ru-RU" sz="2000" b="1" i="1" dirty="0"/>
              <a:t> Богдана </a:t>
            </a:r>
            <a:r>
              <a:rPr lang="ru-RU" sz="2000" b="1" i="1" dirty="0" err="1"/>
              <a:t>Хмельниць</a:t>
            </a:r>
            <a:r>
              <a:rPr lang="ru-RU" sz="2000" b="1" i="1" dirty="0"/>
              <a:t>-</a:t>
            </a:r>
          </a:p>
          <a:p>
            <a:r>
              <a:rPr lang="ru-RU" sz="2000" b="1" i="1" dirty="0"/>
              <a:t>кого 1648 р., </a:t>
            </a:r>
            <a:r>
              <a:rPr lang="ru-RU" sz="2000" b="1" i="1" dirty="0" err="1"/>
              <a:t>пам’ятний</a:t>
            </a:r>
            <a:r>
              <a:rPr lang="ru-RU" sz="2000" b="1" i="1" dirty="0"/>
              <a:t> знак на </a:t>
            </a:r>
            <a:r>
              <a:rPr lang="ru-RU" sz="2000" b="1" i="1" dirty="0" err="1"/>
              <a:t>її</a:t>
            </a:r>
            <a:r>
              <a:rPr lang="ru-RU" sz="2000" b="1" i="1" dirty="0"/>
              <a:t> честь, </a:t>
            </a:r>
            <a:r>
              <a:rPr lang="ru-RU" sz="2000" b="1" i="1" dirty="0" err="1"/>
              <a:t>Виграївський</a:t>
            </a:r>
            <a:r>
              <a:rPr lang="ru-RU" sz="2000" b="1" i="1" dirty="0"/>
              <a:t> </a:t>
            </a:r>
            <a:r>
              <a:rPr lang="ru-RU" sz="2000" b="1" i="1" dirty="0" err="1"/>
              <a:t>зоологічний</a:t>
            </a:r>
            <a:r>
              <a:rPr lang="ru-RU" sz="2000" b="1" i="1" dirty="0"/>
              <a:t> заказник, «</a:t>
            </a:r>
            <a:r>
              <a:rPr lang="ru-RU" sz="2000" b="1" i="1" dirty="0" err="1"/>
              <a:t>Різаний</a:t>
            </a:r>
            <a:r>
              <a:rPr lang="ru-RU" sz="2000" b="1" i="1" dirty="0"/>
              <a:t> Яр» – </a:t>
            </a:r>
            <a:r>
              <a:rPr lang="ru-RU" sz="2000" b="1" i="1" dirty="0" err="1"/>
              <a:t>заповідне</a:t>
            </a:r>
            <a:r>
              <a:rPr lang="ru-RU" sz="2000" b="1" i="1" dirty="0"/>
              <a:t> урочище на </a:t>
            </a:r>
            <a:r>
              <a:rPr lang="ru-RU" sz="2000" b="1" i="1" dirty="0" err="1"/>
              <a:t>околиці</a:t>
            </a:r>
            <a:r>
              <a:rPr lang="ru-RU" sz="2000" b="1" i="1" dirty="0"/>
              <a:t> </a:t>
            </a:r>
            <a:r>
              <a:rPr lang="ru-RU" sz="2000" b="1" i="1" dirty="0" err="1"/>
              <a:t>с.Виграїв</a:t>
            </a:r>
            <a:r>
              <a:rPr lang="ru-RU" sz="2000" b="1" i="1" dirty="0"/>
              <a:t>, </a:t>
            </a:r>
            <a:r>
              <a:rPr lang="ru-RU" sz="2000" b="1" i="1" dirty="0" err="1"/>
              <a:t>пам’ятник</a:t>
            </a:r>
            <a:r>
              <a:rPr lang="ru-RU" sz="2000" b="1" i="1" dirty="0"/>
              <a:t> героям </a:t>
            </a:r>
            <a:r>
              <a:rPr lang="ru-RU" sz="2000" b="1" i="1" dirty="0" err="1"/>
              <a:t>Великої</a:t>
            </a:r>
            <a:r>
              <a:rPr lang="ru-RU" sz="2000" b="1" i="1" dirty="0"/>
              <a:t> </a:t>
            </a:r>
            <a:r>
              <a:rPr lang="ru-RU" sz="2000" b="1" i="1" dirty="0" err="1"/>
              <a:t>Вітчизняної</a:t>
            </a:r>
            <a:r>
              <a:rPr lang="ru-RU" sz="2000" b="1" i="1" dirty="0"/>
              <a:t> </a:t>
            </a:r>
            <a:r>
              <a:rPr lang="ru-RU" sz="2000" b="1" i="1" dirty="0" err="1"/>
              <a:t>війни</a:t>
            </a:r>
            <a:r>
              <a:rPr lang="ru-RU" sz="2000" b="1" i="1" dirty="0"/>
              <a:t> 1955 р.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8" r="11548"/>
          <a:stretch>
            <a:fillRect/>
          </a:stretch>
        </p:blipFill>
        <p:spPr>
          <a:xfrm>
            <a:off x="4284663" y="1196975"/>
            <a:ext cx="4608512" cy="4508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332656"/>
            <a:ext cx="36535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Село 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Виграїв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997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flipH="1">
            <a:off x="4490825" y="620688"/>
            <a:ext cx="4329643" cy="6120680"/>
          </a:xfrm>
        </p:spPr>
        <p:txBody>
          <a:bodyPr>
            <a:normAutofit/>
          </a:bodyPr>
          <a:lstStyle/>
          <a:p>
            <a:r>
              <a:rPr lang="ru-RU" sz="1800" b="1" i="1" dirty="0" err="1"/>
              <a:t>Відтворена</a:t>
            </a:r>
            <a:r>
              <a:rPr lang="ru-RU" sz="1800" b="1" i="1" dirty="0"/>
              <a:t> у 1989 р. хата </a:t>
            </a:r>
            <a:r>
              <a:rPr lang="ru-RU" sz="1800" b="1" i="1" dirty="0" err="1"/>
              <a:t>батьків</a:t>
            </a:r>
            <a:r>
              <a:rPr lang="ru-RU" sz="1800" b="1" i="1" dirty="0"/>
              <a:t> </a:t>
            </a:r>
            <a:r>
              <a:rPr lang="ru-RU" sz="1800" b="1" i="1" dirty="0" err="1"/>
              <a:t>Т.Г.Шевченка</a:t>
            </a:r>
            <a:r>
              <a:rPr lang="ru-RU" sz="1800" b="1" i="1" dirty="0"/>
              <a:t> (</a:t>
            </a:r>
            <a:r>
              <a:rPr lang="ru-RU" sz="1800" b="1" i="1" dirty="0" err="1"/>
              <a:t>побудова</a:t>
            </a:r>
            <a:r>
              <a:rPr lang="ru-RU" sz="1800" b="1" i="1" dirty="0"/>
              <a:t> 1782 р.), </a:t>
            </a:r>
            <a:r>
              <a:rPr lang="ru-RU" sz="1800" b="1" i="1" dirty="0" err="1"/>
              <a:t>пам’ятник</a:t>
            </a:r>
            <a:r>
              <a:rPr lang="ru-RU" sz="1800" b="1" i="1" dirty="0"/>
              <a:t> молодому Тарасу на </a:t>
            </a:r>
            <a:r>
              <a:rPr lang="ru-RU" sz="1800" b="1" i="1" dirty="0" err="1"/>
              <a:t>садибі</a:t>
            </a:r>
            <a:r>
              <a:rPr lang="ru-RU" sz="1800" b="1" i="1" dirty="0"/>
              <a:t> </a:t>
            </a:r>
            <a:r>
              <a:rPr lang="ru-RU" sz="1800" b="1" i="1" dirty="0" err="1"/>
              <a:t>батьків</a:t>
            </a:r>
            <a:r>
              <a:rPr lang="ru-RU" sz="1800" b="1" i="1" dirty="0"/>
              <a:t>, </a:t>
            </a:r>
            <a:r>
              <a:rPr lang="ru-RU" sz="1800" b="1" i="1" dirty="0" err="1"/>
              <a:t>пам’ятник</a:t>
            </a:r>
            <a:r>
              <a:rPr lang="ru-RU" sz="1800" b="1" i="1" dirty="0"/>
              <a:t> </a:t>
            </a:r>
            <a:r>
              <a:rPr lang="ru-RU" sz="1800" b="1" i="1" dirty="0" err="1"/>
              <a:t>Т.Г.Шевченку</a:t>
            </a:r>
            <a:r>
              <a:rPr lang="ru-RU" sz="1800" b="1" i="1" dirty="0"/>
              <a:t> в </a:t>
            </a:r>
            <a:r>
              <a:rPr lang="ru-RU" sz="1800" b="1" i="1" dirty="0" err="1"/>
              <a:t>центрі</a:t>
            </a:r>
            <a:r>
              <a:rPr lang="ru-RU" sz="1800" b="1" i="1" dirty="0"/>
              <a:t> села 1957 р., </a:t>
            </a:r>
            <a:r>
              <a:rPr lang="ru-RU" sz="1800" b="1" i="1" dirty="0" err="1"/>
              <a:t>могили</a:t>
            </a:r>
            <a:r>
              <a:rPr lang="ru-RU" sz="1800" b="1" i="1" dirty="0"/>
              <a:t> батька </a:t>
            </a:r>
            <a:r>
              <a:rPr lang="ru-RU" sz="1800" b="1" i="1" dirty="0" err="1"/>
              <a:t>поета</a:t>
            </a:r>
            <a:r>
              <a:rPr lang="ru-RU" sz="1800" b="1" i="1" dirty="0"/>
              <a:t> </a:t>
            </a:r>
            <a:r>
              <a:rPr lang="ru-RU" sz="1800" b="1" i="1" dirty="0" err="1"/>
              <a:t>Григорія</a:t>
            </a:r>
            <a:r>
              <a:rPr lang="ru-RU" sz="1800" b="1" i="1" dirty="0"/>
              <a:t> </a:t>
            </a:r>
            <a:r>
              <a:rPr lang="ru-RU" sz="1800" b="1" i="1" dirty="0" err="1"/>
              <a:t>Івановича</a:t>
            </a:r>
            <a:r>
              <a:rPr lang="ru-RU" sz="1800" b="1" i="1" dirty="0"/>
              <a:t> та </a:t>
            </a:r>
            <a:r>
              <a:rPr lang="ru-RU" sz="1800" b="1" i="1" dirty="0" err="1"/>
              <a:t>матері</a:t>
            </a:r>
            <a:r>
              <a:rPr lang="ru-RU" sz="1800" b="1" i="1" dirty="0"/>
              <a:t> </a:t>
            </a:r>
            <a:r>
              <a:rPr lang="ru-RU" sz="1800" b="1" i="1" dirty="0" err="1"/>
              <a:t>Катерини</a:t>
            </a:r>
            <a:r>
              <a:rPr lang="ru-RU" sz="1800" b="1" i="1" dirty="0"/>
              <a:t> </a:t>
            </a:r>
            <a:r>
              <a:rPr lang="ru-RU" sz="1800" b="1" i="1" dirty="0" err="1"/>
              <a:t>Якимівни</a:t>
            </a:r>
            <a:r>
              <a:rPr lang="ru-RU" sz="1800" b="1" i="1" dirty="0"/>
              <a:t>, </a:t>
            </a:r>
            <a:r>
              <a:rPr lang="ru-RU" sz="1800" b="1" i="1" dirty="0" err="1"/>
              <a:t>упорядковані</a:t>
            </a:r>
            <a:r>
              <a:rPr lang="ru-RU" sz="1800" b="1" i="1" dirty="0"/>
              <a:t> 1989 р., хата </a:t>
            </a:r>
            <a:r>
              <a:rPr lang="ru-RU" sz="1800" b="1" i="1" dirty="0" err="1"/>
              <a:t>дяка</a:t>
            </a:r>
            <a:r>
              <a:rPr lang="ru-RU" sz="1800" b="1" i="1" dirty="0"/>
              <a:t> </a:t>
            </a:r>
            <a:r>
              <a:rPr lang="ru-RU" sz="1800" b="1" i="1" dirty="0" err="1"/>
              <a:t>П.Богорського</a:t>
            </a:r>
            <a:r>
              <a:rPr lang="ru-RU" sz="1800" b="1" i="1" dirty="0"/>
              <a:t> ХІХ ст., </a:t>
            </a:r>
            <a:r>
              <a:rPr lang="ru-RU" sz="1800" b="1" i="1" dirty="0" err="1"/>
              <a:t>пам’ятники</a:t>
            </a:r>
            <a:r>
              <a:rPr lang="ru-RU" sz="1800" b="1" i="1" dirty="0"/>
              <a:t> героям </a:t>
            </a:r>
            <a:r>
              <a:rPr lang="ru-RU" sz="1800" b="1" i="1" dirty="0" err="1"/>
              <a:t>Великої</a:t>
            </a:r>
            <a:r>
              <a:rPr lang="ru-RU" sz="1800" b="1" i="1" dirty="0"/>
              <a:t> </a:t>
            </a:r>
            <a:r>
              <a:rPr lang="ru-RU" sz="1800" b="1" i="1" dirty="0" err="1"/>
              <a:t>Вітчизняної</a:t>
            </a:r>
            <a:r>
              <a:rPr lang="ru-RU" sz="1800" b="1" i="1" dirty="0"/>
              <a:t> </a:t>
            </a:r>
            <a:r>
              <a:rPr lang="ru-RU" sz="1800" b="1" i="1" dirty="0" err="1"/>
              <a:t>війни</a:t>
            </a:r>
            <a:r>
              <a:rPr lang="ru-RU" sz="1800" b="1" i="1" dirty="0"/>
              <a:t> 1948, 1965 </a:t>
            </a:r>
            <a:r>
              <a:rPr lang="ru-RU" sz="1800" b="1" i="1" dirty="0" err="1"/>
              <a:t>рр</a:t>
            </a:r>
            <a:r>
              <a:rPr lang="ru-RU" sz="1800" b="1" i="1" dirty="0"/>
              <a:t>. 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4" r="9434"/>
          <a:stretch>
            <a:fillRect/>
          </a:stretch>
        </p:blipFill>
        <p:spPr>
          <a:xfrm>
            <a:off x="120140" y="1700213"/>
            <a:ext cx="4091821" cy="3961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0140" y="404664"/>
            <a:ext cx="44518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Село Шевченкове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602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412776"/>
            <a:ext cx="4167301" cy="4680520"/>
          </a:xfrm>
        </p:spPr>
        <p:txBody>
          <a:bodyPr>
            <a:noAutofit/>
          </a:bodyPr>
          <a:lstStyle/>
          <a:p>
            <a:r>
              <a:rPr lang="ru-RU" sz="1800" b="1" i="1" dirty="0" err="1"/>
              <a:t>Відтворені</a:t>
            </a:r>
            <a:r>
              <a:rPr lang="ru-RU" sz="1800" b="1" i="1" dirty="0"/>
              <a:t> 1989 р. </a:t>
            </a:r>
            <a:r>
              <a:rPr lang="ru-RU" sz="1800" b="1" i="1" dirty="0" err="1"/>
              <a:t>хати</a:t>
            </a:r>
            <a:r>
              <a:rPr lang="ru-RU" sz="1800" b="1" i="1" dirty="0"/>
              <a:t> </a:t>
            </a:r>
            <a:r>
              <a:rPr lang="ru-RU" sz="1800" b="1" i="1" dirty="0" err="1"/>
              <a:t>діда</a:t>
            </a:r>
            <a:r>
              <a:rPr lang="ru-RU" sz="1800" b="1" i="1" dirty="0"/>
              <a:t> </a:t>
            </a:r>
            <a:r>
              <a:rPr lang="ru-RU" sz="1800" b="1" i="1" dirty="0" err="1"/>
              <a:t>Т.Г.Шевченка</a:t>
            </a:r>
            <a:r>
              <a:rPr lang="ru-RU" sz="1800" b="1" i="1" dirty="0"/>
              <a:t> </a:t>
            </a:r>
            <a:r>
              <a:rPr lang="ru-RU" sz="1800" b="1" i="1" dirty="0" err="1"/>
              <a:t>Якима</a:t>
            </a:r>
            <a:r>
              <a:rPr lang="ru-RU" sz="1800" b="1" i="1" dirty="0"/>
              <a:t> Бойка та </a:t>
            </a:r>
            <a:r>
              <a:rPr lang="ru-RU" sz="1800" b="1" i="1" dirty="0" err="1"/>
              <a:t>Копія</a:t>
            </a:r>
            <a:r>
              <a:rPr lang="ru-RU" sz="1800" b="1" i="1" dirty="0"/>
              <a:t>, </a:t>
            </a:r>
            <a:r>
              <a:rPr lang="ru-RU" sz="1800" b="1" i="1" dirty="0" err="1"/>
              <a:t>пам’ятник</a:t>
            </a:r>
            <a:r>
              <a:rPr lang="ru-RU" sz="1800" b="1" i="1" dirty="0"/>
              <a:t> </a:t>
            </a:r>
            <a:r>
              <a:rPr lang="ru-RU" sz="1800" b="1" i="1" dirty="0" err="1"/>
              <a:t>Т.Г.Шевченку</a:t>
            </a:r>
            <a:r>
              <a:rPr lang="ru-RU" sz="1800" b="1" i="1" dirty="0"/>
              <a:t> 1956 р., </a:t>
            </a:r>
            <a:r>
              <a:rPr lang="ru-RU" sz="1800" b="1" i="1" dirty="0" err="1"/>
              <a:t>пам’ятний</a:t>
            </a:r>
            <a:r>
              <a:rPr lang="ru-RU" sz="1800" b="1" i="1" dirty="0"/>
              <a:t> знак «</a:t>
            </a:r>
            <a:r>
              <a:rPr lang="ru-RU" sz="1800" b="1" i="1" dirty="0" err="1"/>
              <a:t>Кобзар</a:t>
            </a:r>
            <a:r>
              <a:rPr lang="ru-RU" sz="1800" b="1" i="1" dirty="0"/>
              <a:t>», </a:t>
            </a:r>
            <a:r>
              <a:rPr lang="ru-RU" sz="1800" b="1" i="1" dirty="0" err="1"/>
              <a:t>пам’ятники</a:t>
            </a:r>
            <a:r>
              <a:rPr lang="ru-RU" sz="1800" b="1" i="1" dirty="0"/>
              <a:t> героям </a:t>
            </a:r>
            <a:r>
              <a:rPr lang="ru-RU" sz="1800" b="1" i="1" dirty="0" err="1"/>
              <a:t>Великої</a:t>
            </a:r>
            <a:r>
              <a:rPr lang="ru-RU" sz="1800" b="1" i="1" dirty="0"/>
              <a:t> </a:t>
            </a:r>
            <a:r>
              <a:rPr lang="ru-RU" sz="1800" b="1" i="1" dirty="0" err="1"/>
              <a:t>Вітчизняної</a:t>
            </a:r>
            <a:r>
              <a:rPr lang="ru-RU" sz="1800" b="1" i="1" dirty="0"/>
              <a:t> </a:t>
            </a:r>
            <a:r>
              <a:rPr lang="ru-RU" sz="1800" b="1" i="1" dirty="0" err="1"/>
              <a:t>війни</a:t>
            </a:r>
            <a:r>
              <a:rPr lang="ru-RU" sz="1800" b="1" i="1" dirty="0"/>
              <a:t> 1962, 1968 </a:t>
            </a:r>
            <a:r>
              <a:rPr lang="ru-RU" sz="1800" b="1" i="1" dirty="0" err="1"/>
              <a:t>рр</a:t>
            </a:r>
            <a:r>
              <a:rPr lang="ru-RU" sz="1800" b="1" i="1" dirty="0"/>
              <a:t>., дуб </a:t>
            </a:r>
            <a:r>
              <a:rPr lang="ru-RU" sz="1800" b="1" i="1" dirty="0" err="1"/>
              <a:t>Т.Г.Шевченка</a:t>
            </a:r>
            <a:r>
              <a:rPr lang="ru-RU" sz="1800" b="1" i="1" dirty="0"/>
              <a:t> та два ясени </a:t>
            </a:r>
            <a:r>
              <a:rPr lang="ru-RU" sz="1800" b="1" i="1" dirty="0" err="1"/>
              <a:t>звичайних</a:t>
            </a:r>
            <a:r>
              <a:rPr lang="ru-RU" sz="1800" b="1" i="1" dirty="0"/>
              <a:t> – </a:t>
            </a:r>
            <a:r>
              <a:rPr lang="ru-RU" sz="1800" b="1" i="1" dirty="0" err="1"/>
              <a:t>ботанічні</a:t>
            </a:r>
            <a:r>
              <a:rPr lang="ru-RU" sz="1800" b="1" i="1" dirty="0"/>
              <a:t> </a:t>
            </a:r>
            <a:r>
              <a:rPr lang="ru-RU" sz="1800" b="1" i="1" dirty="0" err="1"/>
              <a:t>пам’ятки</a:t>
            </a:r>
            <a:r>
              <a:rPr lang="ru-RU" sz="1800" b="1" i="1" dirty="0"/>
              <a:t> </a:t>
            </a:r>
            <a:r>
              <a:rPr lang="ru-RU" sz="1800" b="1" i="1" dirty="0" err="1"/>
              <a:t>місцевого</a:t>
            </a:r>
            <a:r>
              <a:rPr lang="ru-RU" sz="1800" b="1" i="1" dirty="0"/>
              <a:t> </a:t>
            </a:r>
            <a:r>
              <a:rPr lang="ru-RU" sz="1800" b="1" i="1" dirty="0" err="1"/>
              <a:t>значення</a:t>
            </a:r>
            <a:r>
              <a:rPr lang="ru-RU" sz="1800" b="1" i="1" dirty="0"/>
              <a:t>, </a:t>
            </a:r>
            <a:r>
              <a:rPr lang="ru-RU" sz="1800" b="1" i="1" dirty="0" err="1"/>
              <a:t>геологічний</a:t>
            </a:r>
            <a:r>
              <a:rPr lang="ru-RU" sz="1800" b="1" i="1" dirty="0"/>
              <a:t> заказник «</a:t>
            </a:r>
            <a:r>
              <a:rPr lang="ru-RU" sz="1800" b="1" i="1" dirty="0" err="1"/>
              <a:t>Наливайкове</a:t>
            </a:r>
            <a:r>
              <a:rPr lang="ru-RU" sz="1800" b="1" i="1" dirty="0"/>
              <a:t>» з </a:t>
            </a:r>
            <a:r>
              <a:rPr lang="ru-RU" sz="1800" b="1" i="1" dirty="0" err="1"/>
              <a:t>джерельною</a:t>
            </a:r>
            <a:r>
              <a:rPr lang="ru-RU" sz="1800" b="1" i="1" dirty="0"/>
              <a:t> водою та </a:t>
            </a:r>
            <a:r>
              <a:rPr lang="ru-RU" sz="1800" b="1" i="1" dirty="0" err="1"/>
              <a:t>красивим</a:t>
            </a:r>
            <a:r>
              <a:rPr lang="ru-RU" sz="1800" b="1" i="1" dirty="0"/>
              <a:t> ландшафтом – </a:t>
            </a:r>
            <a:r>
              <a:rPr lang="ru-RU" sz="1800" b="1" i="1" dirty="0" err="1"/>
              <a:t>резервний</a:t>
            </a:r>
            <a:r>
              <a:rPr lang="ru-RU" sz="1800" b="1" i="1" dirty="0"/>
              <a:t> до </a:t>
            </a:r>
            <a:r>
              <a:rPr lang="ru-RU" sz="1800" b="1" i="1" dirty="0" err="1"/>
              <a:t>віднесення</a:t>
            </a:r>
            <a:r>
              <a:rPr lang="ru-RU" sz="1800" b="1" i="1" dirty="0"/>
              <a:t> до </a:t>
            </a:r>
            <a:r>
              <a:rPr lang="ru-RU" sz="1800" b="1" i="1" dirty="0" err="1"/>
              <a:t>природо-заповідного</a:t>
            </a:r>
            <a:r>
              <a:rPr lang="ru-RU" sz="1800" b="1" i="1" dirty="0"/>
              <a:t> фонду </a:t>
            </a:r>
            <a:r>
              <a:rPr lang="ru-RU" sz="1800" b="1" i="1" dirty="0" err="1"/>
              <a:t>області</a:t>
            </a:r>
            <a:r>
              <a:rPr lang="ru-RU" sz="1800" b="1" i="1" dirty="0"/>
              <a:t>.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2" r="12872"/>
          <a:stretch>
            <a:fillRect/>
          </a:stretch>
        </p:blipFill>
        <p:spPr>
          <a:xfrm>
            <a:off x="4643438" y="1600200"/>
            <a:ext cx="4500562" cy="4060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332656"/>
            <a:ext cx="34579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Село </a:t>
            </a:r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Моринці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18171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556792"/>
            <a:ext cx="4490829" cy="4824536"/>
          </a:xfrm>
        </p:spPr>
        <p:txBody>
          <a:bodyPr>
            <a:normAutofit/>
          </a:bodyPr>
          <a:lstStyle/>
          <a:p>
            <a:r>
              <a:rPr lang="ru-RU" sz="1600" b="1" i="1" dirty="0" err="1"/>
              <a:t>Пам’ятник</a:t>
            </a:r>
            <a:r>
              <a:rPr lang="ru-RU" sz="1600" b="1" i="1" dirty="0"/>
              <a:t> Тарасу </a:t>
            </a:r>
            <a:r>
              <a:rPr lang="ru-RU" sz="1600" b="1" i="1" dirty="0" err="1"/>
              <a:t>Шевченку</a:t>
            </a:r>
            <a:r>
              <a:rPr lang="ru-RU" sz="1600" b="1" i="1" dirty="0"/>
              <a:t> – </a:t>
            </a:r>
            <a:r>
              <a:rPr lang="ru-RU" sz="1600" b="1" i="1" dirty="0" err="1"/>
              <a:t>козачку</a:t>
            </a:r>
            <a:r>
              <a:rPr lang="ru-RU" sz="1600" b="1" i="1" dirty="0"/>
              <a:t> пана </a:t>
            </a:r>
            <a:r>
              <a:rPr lang="ru-RU" sz="1600" b="1" i="1" dirty="0" err="1"/>
              <a:t>Енгельгарда</a:t>
            </a:r>
            <a:r>
              <a:rPr lang="ru-RU" sz="1600" b="1" i="1" dirty="0"/>
              <a:t> 1989 р., </a:t>
            </a:r>
            <a:r>
              <a:rPr lang="ru-RU" sz="1600" b="1" i="1" dirty="0" err="1"/>
              <a:t>пам’ятний</a:t>
            </a:r>
            <a:r>
              <a:rPr lang="ru-RU" sz="1600" b="1" i="1" dirty="0"/>
              <a:t> знак на честь </a:t>
            </a:r>
            <a:r>
              <a:rPr lang="ru-RU" sz="1600" b="1" i="1" dirty="0" err="1"/>
              <a:t>перебування</a:t>
            </a:r>
            <a:r>
              <a:rPr lang="ru-RU" sz="1600" b="1" i="1" dirty="0"/>
              <a:t> молодого Тараса в </a:t>
            </a:r>
            <a:r>
              <a:rPr lang="ru-RU" sz="1600" b="1" i="1" dirty="0" err="1"/>
              <a:t>маєтку</a:t>
            </a:r>
            <a:r>
              <a:rPr lang="ru-RU" sz="1600" b="1" i="1" dirty="0"/>
              <a:t> </a:t>
            </a:r>
            <a:r>
              <a:rPr lang="ru-RU" sz="1600" b="1" i="1" dirty="0" err="1"/>
              <a:t>Енгельгарда</a:t>
            </a:r>
            <a:r>
              <a:rPr lang="ru-RU" sz="1600" b="1" i="1" dirty="0"/>
              <a:t> 1989 р., </a:t>
            </a:r>
            <a:r>
              <a:rPr lang="ru-RU" sz="1600" b="1" i="1" dirty="0" err="1"/>
              <a:t>будинок</a:t>
            </a:r>
            <a:r>
              <a:rPr lang="ru-RU" sz="1600" b="1" i="1" dirty="0"/>
              <a:t> та </a:t>
            </a:r>
            <a:r>
              <a:rPr lang="ru-RU" sz="1600" b="1" i="1" dirty="0" err="1"/>
              <a:t>льох</a:t>
            </a:r>
            <a:r>
              <a:rPr lang="ru-RU" sz="1600" b="1" i="1" dirty="0"/>
              <a:t> </a:t>
            </a:r>
            <a:r>
              <a:rPr lang="ru-RU" sz="1600" b="1" i="1" dirty="0" err="1"/>
              <a:t>маєтку</a:t>
            </a:r>
            <a:r>
              <a:rPr lang="ru-RU" sz="1600" b="1" i="1" dirty="0"/>
              <a:t> </a:t>
            </a:r>
            <a:r>
              <a:rPr lang="ru-RU" sz="1600" b="1" i="1" dirty="0" err="1"/>
              <a:t>Енгельгарда</a:t>
            </a:r>
            <a:r>
              <a:rPr lang="ru-RU" sz="1600" b="1" i="1" dirty="0"/>
              <a:t> ХІХ ст.,</a:t>
            </a:r>
          </a:p>
          <a:p>
            <a:endParaRPr lang="ru-RU" sz="1600" b="1" i="1" dirty="0"/>
          </a:p>
          <a:p>
            <a:r>
              <a:rPr lang="ru-RU" sz="1600" b="1" i="1" dirty="0"/>
              <a:t> </a:t>
            </a:r>
            <a:r>
              <a:rPr lang="ru-RU" sz="1600" b="1" i="1" dirty="0" err="1"/>
              <a:t>Будищанский</a:t>
            </a:r>
            <a:r>
              <a:rPr lang="ru-RU" sz="1600" b="1" i="1" dirty="0"/>
              <a:t> парк – </a:t>
            </a:r>
            <a:r>
              <a:rPr lang="ru-RU" sz="1600" b="1" i="1" dirty="0" err="1"/>
              <a:t>пам’ятка</a:t>
            </a:r>
            <a:r>
              <a:rPr lang="ru-RU" sz="1600" b="1" i="1" dirty="0"/>
              <a:t> садово-паркового </a:t>
            </a:r>
            <a:r>
              <a:rPr lang="ru-RU" sz="1600" b="1" i="1" dirty="0" err="1"/>
              <a:t>мистецтва</a:t>
            </a:r>
            <a:r>
              <a:rPr lang="ru-RU" sz="1600" b="1" i="1" dirty="0"/>
              <a:t> </a:t>
            </a:r>
            <a:r>
              <a:rPr lang="ru-RU" sz="1600" b="1" i="1" dirty="0" err="1"/>
              <a:t>місцевого</a:t>
            </a:r>
            <a:r>
              <a:rPr lang="ru-RU" sz="1600" b="1" i="1" dirty="0"/>
              <a:t> </a:t>
            </a:r>
            <a:r>
              <a:rPr lang="ru-RU" sz="1600" b="1" i="1" dirty="0" err="1"/>
              <a:t>значен</a:t>
            </a:r>
            <a:r>
              <a:rPr lang="ru-RU" sz="1600" b="1" i="1" dirty="0"/>
              <a:t>-</a:t>
            </a:r>
          </a:p>
          <a:p>
            <a:r>
              <a:rPr lang="ru-RU" sz="1600" b="1" i="1" dirty="0" err="1"/>
              <a:t>ня</a:t>
            </a:r>
            <a:r>
              <a:rPr lang="ru-RU" sz="1600" b="1" i="1" dirty="0"/>
              <a:t> ХІХ ст., </a:t>
            </a:r>
            <a:r>
              <a:rPr lang="ru-RU" sz="1600" b="1" i="1" dirty="0" err="1"/>
              <a:t>пам’ятник</a:t>
            </a:r>
            <a:r>
              <a:rPr lang="ru-RU" sz="1600" b="1" i="1" dirty="0"/>
              <a:t> героям </a:t>
            </a:r>
            <a:r>
              <a:rPr lang="ru-RU" sz="1600" b="1" i="1" dirty="0" err="1"/>
              <a:t>Великої</a:t>
            </a:r>
            <a:r>
              <a:rPr lang="ru-RU" sz="1600" b="1" i="1" dirty="0"/>
              <a:t> </a:t>
            </a:r>
            <a:r>
              <a:rPr lang="ru-RU" sz="1600" b="1" i="1" dirty="0" err="1"/>
              <a:t>Вітчизняної</a:t>
            </a:r>
            <a:r>
              <a:rPr lang="ru-RU" sz="1600" b="1" i="1" dirty="0"/>
              <a:t> </a:t>
            </a:r>
            <a:r>
              <a:rPr lang="ru-RU" sz="1600" b="1" i="1" dirty="0" err="1"/>
              <a:t>війни</a:t>
            </a:r>
            <a:r>
              <a:rPr lang="ru-RU" sz="1600" b="1" i="1" dirty="0"/>
              <a:t> 1957 р., дуби </a:t>
            </a:r>
            <a:r>
              <a:rPr lang="ru-RU" sz="1600" b="1" i="1" dirty="0" err="1"/>
              <a:t>Т.Г.Шевченка</a:t>
            </a:r>
            <a:r>
              <a:rPr lang="ru-RU" sz="1600" b="1" i="1" dirty="0"/>
              <a:t> – </a:t>
            </a:r>
            <a:r>
              <a:rPr lang="ru-RU" sz="1600" b="1" i="1" dirty="0" err="1"/>
              <a:t>ботанічні</a:t>
            </a:r>
            <a:r>
              <a:rPr lang="ru-RU" sz="1600" b="1" i="1" dirty="0"/>
              <a:t> </a:t>
            </a:r>
            <a:r>
              <a:rPr lang="ru-RU" sz="1600" b="1" i="1" dirty="0" err="1"/>
              <a:t>пам’ятки</a:t>
            </a:r>
            <a:r>
              <a:rPr lang="ru-RU" sz="1600" b="1" i="1" dirty="0"/>
              <a:t> </a:t>
            </a:r>
            <a:r>
              <a:rPr lang="ru-RU" sz="1600" b="1" i="1" dirty="0" err="1"/>
              <a:t>приро-ди</a:t>
            </a:r>
            <a:r>
              <a:rPr lang="ru-RU" sz="1600" b="1" i="1" dirty="0"/>
              <a:t> </a:t>
            </a:r>
            <a:r>
              <a:rPr lang="ru-RU" sz="1600" b="1" i="1" dirty="0" err="1"/>
              <a:t>місцевого</a:t>
            </a:r>
            <a:r>
              <a:rPr lang="ru-RU" sz="1600" b="1" i="1" dirty="0"/>
              <a:t> </a:t>
            </a:r>
            <a:r>
              <a:rPr lang="ru-RU" sz="1600" b="1" i="1" dirty="0" err="1"/>
              <a:t>значення</a:t>
            </a:r>
            <a:r>
              <a:rPr lang="ru-RU" sz="1600" b="1" i="1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76" y="260648"/>
            <a:ext cx="33137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Село </a:t>
            </a:r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Будище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" r="1157"/>
          <a:stretch>
            <a:fillRect/>
          </a:stretch>
        </p:blipFill>
        <p:spPr>
          <a:xfrm>
            <a:off x="5076056" y="116632"/>
            <a:ext cx="3429000" cy="662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2867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196752"/>
            <a:ext cx="4273475" cy="5273920"/>
          </a:xfrm>
        </p:spPr>
        <p:txBody>
          <a:bodyPr>
            <a:normAutofit/>
          </a:bodyPr>
          <a:lstStyle/>
          <a:p>
            <a:r>
              <a:rPr lang="ru-RU" sz="1800" b="1" i="1" dirty="0" err="1"/>
              <a:t>Будинок</a:t>
            </a:r>
            <a:r>
              <a:rPr lang="ru-RU" sz="1800" b="1" i="1" dirty="0"/>
              <a:t>–музей </a:t>
            </a:r>
            <a:r>
              <a:rPr lang="ru-RU" sz="1800" b="1" i="1" dirty="0" err="1"/>
              <a:t>А.Ю.Кримського</a:t>
            </a:r>
            <a:r>
              <a:rPr lang="ru-RU" sz="1800" b="1" i="1" dirty="0"/>
              <a:t> ХІХ ст., </a:t>
            </a:r>
            <a:r>
              <a:rPr lang="ru-RU" sz="1800" b="1" i="1" dirty="0" err="1"/>
              <a:t>пам’ятник</a:t>
            </a:r>
            <a:r>
              <a:rPr lang="ru-RU" sz="1800" b="1" i="1" dirty="0"/>
              <a:t> </a:t>
            </a:r>
          </a:p>
          <a:p>
            <a:r>
              <a:rPr lang="ru-RU" sz="1800" b="1" i="1" dirty="0" err="1"/>
              <a:t>Т.Г.Шевченку</a:t>
            </a:r>
            <a:r>
              <a:rPr lang="ru-RU" sz="1800" b="1" i="1" dirty="0"/>
              <a:t>, </a:t>
            </a:r>
            <a:r>
              <a:rPr lang="ru-RU" sz="1800" b="1" i="1" dirty="0" err="1"/>
              <a:t>пам’ятник</a:t>
            </a:r>
            <a:r>
              <a:rPr lang="ru-RU" sz="1800" b="1" i="1" dirty="0"/>
              <a:t> героям </a:t>
            </a:r>
            <a:r>
              <a:rPr lang="ru-RU" sz="1800" b="1" i="1" dirty="0" err="1"/>
              <a:t>Великої</a:t>
            </a:r>
            <a:r>
              <a:rPr lang="ru-RU" sz="1800" b="1" i="1" dirty="0"/>
              <a:t> </a:t>
            </a:r>
            <a:r>
              <a:rPr lang="ru-RU" sz="1800" b="1" i="1" dirty="0" err="1"/>
              <a:t>Вітчизняної</a:t>
            </a:r>
            <a:r>
              <a:rPr lang="ru-RU" sz="1800" b="1" i="1" dirty="0"/>
              <a:t> </a:t>
            </a:r>
            <a:r>
              <a:rPr lang="ru-RU" sz="1800" b="1" i="1" dirty="0" err="1"/>
              <a:t>війни</a:t>
            </a:r>
            <a:r>
              <a:rPr lang="ru-RU" sz="1800" b="1" i="1" dirty="0"/>
              <a:t> 1969 р., </a:t>
            </a:r>
            <a:r>
              <a:rPr lang="ru-RU" sz="1800" b="1" i="1" dirty="0" err="1"/>
              <a:t>Звенигородські</a:t>
            </a:r>
            <a:r>
              <a:rPr lang="ru-RU" sz="1800" b="1" i="1" dirty="0"/>
              <a:t> </a:t>
            </a:r>
            <a:r>
              <a:rPr lang="ru-RU" sz="1800" b="1" i="1" dirty="0" err="1"/>
              <a:t>конгломерати</a:t>
            </a:r>
            <a:r>
              <a:rPr lang="ru-RU" sz="1800" b="1" i="1" dirty="0"/>
              <a:t> - </a:t>
            </a:r>
            <a:r>
              <a:rPr lang="ru-RU" sz="1800" b="1" i="1" dirty="0" err="1"/>
              <a:t>геологічні</a:t>
            </a:r>
            <a:r>
              <a:rPr lang="ru-RU" sz="1800" b="1" i="1" dirty="0"/>
              <a:t> </a:t>
            </a:r>
            <a:r>
              <a:rPr lang="ru-RU" sz="1800" b="1" i="1" dirty="0" err="1"/>
              <a:t>пам’ятки</a:t>
            </a:r>
            <a:r>
              <a:rPr lang="ru-RU" sz="1800" b="1" i="1" dirty="0"/>
              <a:t> </a:t>
            </a:r>
            <a:r>
              <a:rPr lang="ru-RU" sz="1800" b="1" i="1" dirty="0" err="1"/>
              <a:t>місцевого</a:t>
            </a:r>
            <a:r>
              <a:rPr lang="ru-RU" sz="1800" b="1" i="1" dirty="0"/>
              <a:t> </a:t>
            </a:r>
            <a:r>
              <a:rPr lang="ru-RU" sz="1800" b="1" i="1" dirty="0" err="1"/>
              <a:t>значення</a:t>
            </a:r>
            <a:r>
              <a:rPr lang="ru-RU" sz="1800" b="1" i="1" dirty="0"/>
              <a:t>, </a:t>
            </a:r>
            <a:r>
              <a:rPr lang="ru-RU" sz="1800" b="1" i="1" dirty="0" err="1"/>
              <a:t>вікове</a:t>
            </a:r>
            <a:r>
              <a:rPr lang="ru-RU" sz="1800" b="1" i="1" dirty="0"/>
              <a:t> дерево </a:t>
            </a:r>
            <a:r>
              <a:rPr lang="ru-RU" sz="1800" b="1" i="1" dirty="0" err="1"/>
              <a:t>в’яза</a:t>
            </a:r>
            <a:r>
              <a:rPr lang="ru-RU" sz="1800" b="1" i="1" dirty="0"/>
              <a:t> – </a:t>
            </a:r>
            <a:r>
              <a:rPr lang="ru-RU" sz="1800" b="1" i="1" dirty="0" err="1"/>
              <a:t>ботанічна</a:t>
            </a:r>
            <a:r>
              <a:rPr lang="ru-RU" sz="1800" b="1" i="1" dirty="0"/>
              <a:t> </a:t>
            </a:r>
            <a:r>
              <a:rPr lang="ru-RU" sz="1800" b="1" i="1" dirty="0" err="1"/>
              <a:t>пам’ятка</a:t>
            </a:r>
            <a:r>
              <a:rPr lang="ru-RU" sz="1800" b="1" i="1" dirty="0"/>
              <a:t> </a:t>
            </a:r>
            <a:r>
              <a:rPr lang="ru-RU" sz="1800" b="1" i="1" dirty="0" err="1"/>
              <a:t>місцевого</a:t>
            </a:r>
            <a:r>
              <a:rPr lang="ru-RU" sz="1800" b="1" i="1" dirty="0"/>
              <a:t> </a:t>
            </a:r>
            <a:r>
              <a:rPr lang="ru-RU" sz="1800" b="1" i="1" dirty="0" err="1"/>
              <a:t>значення</a:t>
            </a:r>
            <a:r>
              <a:rPr lang="ru-RU" sz="1800" b="1" i="1" dirty="0"/>
              <a:t>, парки </a:t>
            </a:r>
            <a:r>
              <a:rPr lang="ru-RU" sz="1800" b="1" i="1" dirty="0" err="1"/>
              <a:t>Т.Г.Шевченка</a:t>
            </a:r>
            <a:r>
              <a:rPr lang="ru-RU" sz="1800" b="1" i="1" dirty="0"/>
              <a:t> та «Перемоги» - </a:t>
            </a:r>
            <a:r>
              <a:rPr lang="ru-RU" sz="1800" b="1" i="1" dirty="0" err="1"/>
              <a:t>пам’ятки</a:t>
            </a:r>
            <a:r>
              <a:rPr lang="ru-RU" sz="1800" b="1" i="1" dirty="0"/>
              <a:t> садово-паркового </a:t>
            </a:r>
            <a:r>
              <a:rPr lang="ru-RU" sz="1800" b="1" i="1" dirty="0" err="1"/>
              <a:t>мистецтва</a:t>
            </a:r>
            <a:r>
              <a:rPr lang="ru-RU" sz="1800" b="1" i="1" dirty="0"/>
              <a:t> </a:t>
            </a:r>
            <a:r>
              <a:rPr lang="ru-RU" sz="1800" b="1" i="1" dirty="0" err="1"/>
              <a:t>місцевого</a:t>
            </a:r>
            <a:r>
              <a:rPr lang="ru-RU" sz="1800" b="1" i="1" dirty="0"/>
              <a:t> </a:t>
            </a:r>
            <a:r>
              <a:rPr lang="ru-RU" sz="1800" b="1" i="1" dirty="0" err="1"/>
              <a:t>значення</a:t>
            </a:r>
            <a:r>
              <a:rPr lang="ru-RU" sz="1800" b="1" i="1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49359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Місто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Звенигородка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" b="1153"/>
          <a:stretch>
            <a:fillRect/>
          </a:stretch>
        </p:blipFill>
        <p:spPr>
          <a:xfrm>
            <a:off x="4572000" y="1124744"/>
            <a:ext cx="4464496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8953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1772816"/>
            <a:ext cx="4311317" cy="4536504"/>
          </a:xfrm>
        </p:spPr>
        <p:txBody>
          <a:bodyPr/>
          <a:lstStyle/>
          <a:p>
            <a:r>
              <a:rPr lang="ru-RU" sz="2000" b="1" i="1" dirty="0" err="1"/>
              <a:t>Мисливській</a:t>
            </a:r>
            <a:r>
              <a:rPr lang="ru-RU" sz="2000" b="1" i="1" dirty="0"/>
              <a:t> </a:t>
            </a:r>
            <a:r>
              <a:rPr lang="ru-RU" sz="2000" b="1" i="1" dirty="0" err="1"/>
              <a:t>будинок</a:t>
            </a:r>
            <a:r>
              <a:rPr lang="ru-RU" sz="2000" b="1" i="1" dirty="0"/>
              <a:t> ХІХ </a:t>
            </a:r>
            <a:r>
              <a:rPr lang="ru-RU" sz="2000" b="1" i="1" dirty="0" err="1"/>
              <a:t>ст</a:t>
            </a:r>
            <a:r>
              <a:rPr lang="ru-RU" sz="2000" b="1" i="1" dirty="0"/>
              <a:t>.,</a:t>
            </a:r>
            <a:r>
              <a:rPr lang="ru-RU" sz="2000" b="1" i="1" dirty="0" err="1"/>
              <a:t>пам’ятники</a:t>
            </a:r>
            <a:r>
              <a:rPr lang="ru-RU" sz="2000" b="1" i="1" dirty="0"/>
              <a:t> героям </a:t>
            </a:r>
            <a:r>
              <a:rPr lang="ru-RU" sz="2000" b="1" i="1" dirty="0" err="1"/>
              <a:t>Великої</a:t>
            </a:r>
            <a:r>
              <a:rPr lang="ru-RU" sz="2000" b="1" i="1" dirty="0"/>
              <a:t> </a:t>
            </a:r>
            <a:r>
              <a:rPr lang="ru-RU" sz="2000" b="1" i="1" dirty="0" err="1"/>
              <a:t>Вітчизняної</a:t>
            </a:r>
            <a:r>
              <a:rPr lang="ru-RU" sz="2000" b="1" i="1" dirty="0"/>
              <a:t> </a:t>
            </a:r>
            <a:r>
              <a:rPr lang="ru-RU" sz="2000" b="1" i="1" dirty="0" err="1"/>
              <a:t>війни</a:t>
            </a:r>
            <a:r>
              <a:rPr lang="ru-RU" sz="2000" b="1" i="1" dirty="0"/>
              <a:t> 1967, 1975 </a:t>
            </a:r>
            <a:r>
              <a:rPr lang="ru-RU" sz="2000" b="1" i="1" dirty="0" err="1"/>
              <a:t>рр</a:t>
            </a:r>
            <a:r>
              <a:rPr lang="ru-RU" sz="2000" b="1" i="1" dirty="0"/>
              <a:t>., </a:t>
            </a:r>
            <a:r>
              <a:rPr lang="ru-RU" sz="2000" b="1" i="1" dirty="0" err="1"/>
              <a:t>Тальнівський</a:t>
            </a:r>
            <a:r>
              <a:rPr lang="ru-RU" sz="2000" b="1" i="1" dirty="0"/>
              <a:t> парк ХІХ ст. – </a:t>
            </a:r>
            <a:r>
              <a:rPr lang="ru-RU" sz="2000" b="1" i="1" dirty="0" err="1"/>
              <a:t>пам’ятка</a:t>
            </a:r>
            <a:r>
              <a:rPr lang="ru-RU" sz="2000" b="1" i="1" dirty="0"/>
              <a:t> садово-паркового </a:t>
            </a:r>
            <a:r>
              <a:rPr lang="ru-RU" sz="2000" b="1" i="1" dirty="0" err="1"/>
              <a:t>мистецтва</a:t>
            </a:r>
            <a:r>
              <a:rPr lang="ru-RU" sz="2000" b="1" i="1" dirty="0"/>
              <a:t> </a:t>
            </a:r>
            <a:r>
              <a:rPr lang="ru-RU" sz="2000" b="1" i="1" dirty="0" err="1"/>
              <a:t>місцевого</a:t>
            </a:r>
            <a:r>
              <a:rPr lang="ru-RU" sz="2000" b="1" i="1" dirty="0"/>
              <a:t> </a:t>
            </a:r>
            <a:r>
              <a:rPr lang="ru-RU" sz="2000" b="1" i="1" dirty="0" err="1"/>
              <a:t>значення</a:t>
            </a:r>
            <a:r>
              <a:rPr lang="ru-RU" sz="2000" b="1" i="1" dirty="0"/>
              <a:t>, </a:t>
            </a:r>
            <a:r>
              <a:rPr lang="ru-RU" sz="2000" b="1" i="1" dirty="0" err="1"/>
              <a:t>діброва</a:t>
            </a:r>
            <a:r>
              <a:rPr lang="ru-RU" sz="2000" b="1" i="1" dirty="0"/>
              <a:t> </a:t>
            </a:r>
            <a:r>
              <a:rPr lang="ru-RU" sz="2000" b="1" i="1" dirty="0" err="1"/>
              <a:t>Ф.І.Дубковецького</a:t>
            </a:r>
            <a:r>
              <a:rPr lang="ru-RU" sz="2000" b="1" i="1" dirty="0"/>
              <a:t> – </a:t>
            </a:r>
            <a:r>
              <a:rPr lang="ru-RU" sz="2000" b="1" i="1" dirty="0" err="1"/>
              <a:t>заповідне</a:t>
            </a:r>
            <a:r>
              <a:rPr lang="ru-RU" sz="2000" b="1" i="1" dirty="0"/>
              <a:t> урочище на </a:t>
            </a:r>
            <a:r>
              <a:rPr lang="ru-RU" sz="2000" b="1" i="1" dirty="0" err="1"/>
              <a:t>околиці</a:t>
            </a:r>
            <a:r>
              <a:rPr lang="ru-RU" sz="2000" b="1" i="1" dirty="0"/>
              <a:t> </a:t>
            </a:r>
            <a:r>
              <a:rPr lang="ru-RU" sz="2000" b="1" i="1" dirty="0" err="1"/>
              <a:t>міста</a:t>
            </a:r>
            <a:r>
              <a:rPr lang="ru-RU" sz="2000" b="1" i="1" dirty="0"/>
              <a:t>, </a:t>
            </a:r>
            <a:r>
              <a:rPr lang="ru-RU" sz="2000" b="1" i="1" dirty="0" err="1"/>
              <a:t>пам’ятник</a:t>
            </a:r>
            <a:r>
              <a:rPr lang="ru-RU" sz="2000" b="1" i="1" dirty="0"/>
              <a:t> </a:t>
            </a:r>
            <a:r>
              <a:rPr lang="ru-RU" sz="2000" b="1" i="1" dirty="0" err="1"/>
              <a:t>Ф.І.Дубковецькому</a:t>
            </a:r>
            <a:r>
              <a:rPr lang="ru-RU" sz="2000" b="1" i="1" dirty="0"/>
              <a:t> 1960 р.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3" r="9893"/>
          <a:stretch>
            <a:fillRect/>
          </a:stretch>
        </p:blipFill>
        <p:spPr>
          <a:xfrm>
            <a:off x="4500563" y="1600200"/>
            <a:ext cx="4463925" cy="456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548679"/>
            <a:ext cx="32832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Місто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Тальне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661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412776"/>
            <a:ext cx="3481387" cy="2530200"/>
          </a:xfrm>
        </p:spPr>
        <p:txBody>
          <a:bodyPr>
            <a:noAutofit/>
          </a:bodyPr>
          <a:lstStyle/>
          <a:p>
            <a:r>
              <a:rPr lang="ru-RU" sz="2400" b="1" i="1" dirty="0" err="1"/>
              <a:t>Найбільше</a:t>
            </a:r>
            <a:r>
              <a:rPr lang="ru-RU" sz="2400" b="1" i="1" dirty="0"/>
              <a:t> </a:t>
            </a:r>
            <a:r>
              <a:rPr lang="ru-RU" sz="2400" b="1" i="1" dirty="0" err="1"/>
              <a:t>із</a:t>
            </a:r>
            <a:r>
              <a:rPr lang="ru-RU" sz="2400" b="1" i="1" dirty="0"/>
              <a:t> </a:t>
            </a:r>
            <a:r>
              <a:rPr lang="ru-RU" sz="2400" b="1" i="1" dirty="0" err="1"/>
              <a:t>відомих</a:t>
            </a:r>
            <a:r>
              <a:rPr lang="ru-RU" sz="2400" b="1" i="1" dirty="0"/>
              <a:t> в </a:t>
            </a:r>
            <a:r>
              <a:rPr lang="ru-RU" sz="2400" b="1" i="1" dirty="0" err="1"/>
              <a:t>світі</a:t>
            </a:r>
            <a:r>
              <a:rPr lang="ru-RU" sz="2400" b="1" i="1" dirty="0"/>
              <a:t> </a:t>
            </a:r>
            <a:r>
              <a:rPr lang="ru-RU" sz="2400" b="1" i="1" dirty="0" err="1"/>
              <a:t>трипільських</a:t>
            </a:r>
            <a:r>
              <a:rPr lang="ru-RU" sz="2400" b="1" i="1" dirty="0"/>
              <a:t> </a:t>
            </a:r>
            <a:r>
              <a:rPr lang="ru-RU" sz="2400" b="1" i="1" dirty="0" err="1"/>
              <a:t>поселень</a:t>
            </a:r>
            <a:r>
              <a:rPr lang="ru-RU" sz="2400" b="1" i="1" dirty="0"/>
              <a:t>-«</a:t>
            </a:r>
            <a:r>
              <a:rPr lang="ru-RU" sz="2400" b="1" i="1" dirty="0" err="1"/>
              <a:t>прото-міст</a:t>
            </a:r>
            <a:r>
              <a:rPr lang="ru-RU" sz="2400" b="1" i="1" dirty="0"/>
              <a:t>», </a:t>
            </a:r>
            <a:r>
              <a:rPr lang="ru-RU" sz="2400" b="1" i="1" dirty="0" err="1"/>
              <a:t>пам’ятники</a:t>
            </a:r>
            <a:r>
              <a:rPr lang="ru-RU" sz="2400" b="1" i="1" dirty="0"/>
              <a:t> героям </a:t>
            </a:r>
            <a:r>
              <a:rPr lang="ru-RU" sz="2400" b="1" i="1" dirty="0" err="1"/>
              <a:t>Великої</a:t>
            </a:r>
            <a:r>
              <a:rPr lang="ru-RU" sz="2400" b="1" i="1" dirty="0"/>
              <a:t> </a:t>
            </a:r>
            <a:r>
              <a:rPr lang="ru-RU" sz="2400" b="1" i="1" dirty="0" err="1"/>
              <a:t>Вітчизняної</a:t>
            </a:r>
            <a:r>
              <a:rPr lang="ru-RU" sz="2400" b="1" i="1" dirty="0"/>
              <a:t> </a:t>
            </a:r>
            <a:r>
              <a:rPr lang="ru-RU" sz="2400" b="1" i="1" dirty="0" err="1"/>
              <a:t>війни</a:t>
            </a:r>
            <a:r>
              <a:rPr lang="ru-RU" sz="2400" b="1" i="1" dirty="0"/>
              <a:t> 1952,1976 </a:t>
            </a:r>
            <a:r>
              <a:rPr lang="ru-RU" sz="2400" b="1" i="1" dirty="0" err="1"/>
              <a:t>рр</a:t>
            </a:r>
            <a:r>
              <a:rPr lang="ru-RU" sz="2400" b="1" i="1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32656"/>
            <a:ext cx="37273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Село Тальянки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r="9358"/>
          <a:stretch>
            <a:fillRect/>
          </a:stretch>
        </p:blipFill>
        <p:spPr>
          <a:xfrm>
            <a:off x="4355977" y="342730"/>
            <a:ext cx="4176464" cy="642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7303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flipH="1">
            <a:off x="4490827" y="1340768"/>
            <a:ext cx="4473659" cy="4536504"/>
          </a:xfrm>
        </p:spPr>
        <p:txBody>
          <a:bodyPr>
            <a:normAutofit/>
          </a:bodyPr>
          <a:lstStyle/>
          <a:p>
            <a:r>
              <a:rPr lang="ru-RU" sz="1800" b="1" i="1" dirty="0" err="1"/>
              <a:t>Поселення</a:t>
            </a:r>
            <a:r>
              <a:rPr lang="ru-RU" sz="1800" b="1" i="1" dirty="0"/>
              <a:t> </a:t>
            </a:r>
            <a:r>
              <a:rPr lang="ru-RU" sz="1800" b="1" i="1" dirty="0" err="1"/>
              <a:t>трипільської</a:t>
            </a:r>
            <a:r>
              <a:rPr lang="ru-RU" sz="1800" b="1" i="1" dirty="0"/>
              <a:t> </a:t>
            </a:r>
            <a:r>
              <a:rPr lang="ru-RU" sz="1800" b="1" i="1" dirty="0" err="1"/>
              <a:t>культури</a:t>
            </a:r>
            <a:r>
              <a:rPr lang="ru-RU" sz="1800" b="1" i="1" dirty="0"/>
              <a:t>, яке </a:t>
            </a:r>
            <a:r>
              <a:rPr lang="ru-RU" sz="1800" b="1" i="1" dirty="0" err="1"/>
              <a:t>досліджується</a:t>
            </a:r>
            <a:r>
              <a:rPr lang="ru-RU" sz="1800" b="1" i="1" dirty="0"/>
              <a:t> </a:t>
            </a:r>
            <a:r>
              <a:rPr lang="ru-RU" sz="1800" b="1" i="1" dirty="0" err="1"/>
              <a:t>експедицією</a:t>
            </a:r>
            <a:r>
              <a:rPr lang="ru-RU" sz="1800" b="1" i="1" dirty="0"/>
              <a:t> ІА НАН </a:t>
            </a:r>
            <a:r>
              <a:rPr lang="ru-RU" sz="1800" b="1" i="1" dirty="0" err="1"/>
              <a:t>України</a:t>
            </a:r>
            <a:r>
              <a:rPr lang="ru-RU" sz="1800" b="1" i="1" dirty="0"/>
              <a:t> та </a:t>
            </a:r>
            <a:r>
              <a:rPr lang="ru-RU" sz="1800" b="1" i="1" dirty="0" err="1"/>
              <a:t>співробітниками</a:t>
            </a:r>
            <a:r>
              <a:rPr lang="ru-RU" sz="1800" b="1" i="1" dirty="0"/>
              <a:t> </a:t>
            </a:r>
            <a:r>
              <a:rPr lang="ru-RU" sz="1800" b="1" i="1" dirty="0" err="1"/>
              <a:t>заповідника</a:t>
            </a:r>
            <a:r>
              <a:rPr lang="ru-RU" sz="1800" b="1" i="1" dirty="0"/>
              <a:t> «</a:t>
            </a:r>
            <a:r>
              <a:rPr lang="ru-RU" sz="1800" b="1" i="1" dirty="0" err="1"/>
              <a:t>Трипільська</a:t>
            </a:r>
            <a:r>
              <a:rPr lang="ru-RU" sz="1800" b="1" i="1" dirty="0"/>
              <a:t> культура», </a:t>
            </a:r>
            <a:r>
              <a:rPr lang="ru-RU" sz="1800" b="1" i="1" dirty="0" err="1"/>
              <a:t>пам’ятник</a:t>
            </a:r>
            <a:r>
              <a:rPr lang="ru-RU" sz="1800" b="1" i="1" dirty="0"/>
              <a:t> героям </a:t>
            </a:r>
            <a:r>
              <a:rPr lang="ru-RU" sz="1800" b="1" i="1" dirty="0" err="1"/>
              <a:t>Великої</a:t>
            </a:r>
            <a:r>
              <a:rPr lang="ru-RU" sz="1800" b="1" i="1" dirty="0"/>
              <a:t> </a:t>
            </a:r>
            <a:r>
              <a:rPr lang="ru-RU" sz="1800" b="1" i="1" dirty="0" err="1"/>
              <a:t>Вітчизняної</a:t>
            </a:r>
            <a:r>
              <a:rPr lang="ru-RU" sz="1800" b="1" i="1" dirty="0"/>
              <a:t> </a:t>
            </a:r>
            <a:r>
              <a:rPr lang="ru-RU" sz="1800" b="1" i="1" dirty="0" err="1"/>
              <a:t>війни</a:t>
            </a:r>
            <a:r>
              <a:rPr lang="ru-RU" sz="1800" b="1" i="1" dirty="0"/>
              <a:t> 1956 р. 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" b="2277"/>
          <a:stretch>
            <a:fillRect/>
          </a:stretch>
        </p:blipFill>
        <p:spPr>
          <a:xfrm>
            <a:off x="395288" y="1268413"/>
            <a:ext cx="3960812" cy="568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5536" y="260648"/>
            <a:ext cx="44326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Село 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Легедзине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9529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484784"/>
            <a:ext cx="4167301" cy="3545728"/>
          </a:xfrm>
        </p:spPr>
        <p:txBody>
          <a:bodyPr>
            <a:normAutofit/>
          </a:bodyPr>
          <a:lstStyle/>
          <a:p>
            <a:r>
              <a:rPr lang="ru-RU" sz="2400" b="1" i="1" dirty="0" err="1"/>
              <a:t>Поселення</a:t>
            </a:r>
            <a:r>
              <a:rPr lang="ru-RU" sz="2400" b="1" i="1" dirty="0"/>
              <a:t> </a:t>
            </a:r>
            <a:r>
              <a:rPr lang="ru-RU" sz="2400" b="1" i="1" dirty="0" err="1"/>
              <a:t>трипільської</a:t>
            </a:r>
            <a:r>
              <a:rPr lang="ru-RU" sz="2400" b="1" i="1" dirty="0"/>
              <a:t> </a:t>
            </a:r>
            <a:r>
              <a:rPr lang="ru-RU" sz="2400" b="1" i="1" dirty="0" err="1"/>
              <a:t>культури</a:t>
            </a:r>
            <a:r>
              <a:rPr lang="ru-RU" sz="2400" b="1" i="1" dirty="0"/>
              <a:t> ( пер. пол. ІІІ тис. </a:t>
            </a:r>
            <a:r>
              <a:rPr lang="ru-RU" sz="2400" b="1" i="1" dirty="0" err="1"/>
              <a:t>дон.е</a:t>
            </a:r>
            <a:r>
              <a:rPr lang="ru-RU" sz="2400" b="1" i="1" dirty="0"/>
              <a:t>.), </a:t>
            </a:r>
            <a:r>
              <a:rPr lang="ru-RU" sz="2400" b="1" i="1" dirty="0" err="1"/>
              <a:t>пам’ятник</a:t>
            </a:r>
            <a:r>
              <a:rPr lang="ru-RU" sz="2400" b="1" i="1" dirty="0"/>
              <a:t> героям </a:t>
            </a:r>
            <a:r>
              <a:rPr lang="ru-RU" sz="2400" b="1" i="1" dirty="0" err="1"/>
              <a:t>Великої</a:t>
            </a:r>
            <a:r>
              <a:rPr lang="ru-RU" sz="2400" b="1" i="1" dirty="0"/>
              <a:t> </a:t>
            </a:r>
            <a:r>
              <a:rPr lang="ru-RU" sz="2400" b="1" i="1" dirty="0" err="1"/>
              <a:t>Вітчизняної</a:t>
            </a:r>
            <a:r>
              <a:rPr lang="ru-RU" sz="2400" b="1" i="1" dirty="0"/>
              <a:t> </a:t>
            </a:r>
            <a:r>
              <a:rPr lang="ru-RU" sz="2400" b="1" i="1" dirty="0" err="1"/>
              <a:t>війни</a:t>
            </a:r>
            <a:r>
              <a:rPr lang="ru-RU" sz="2400" b="1" i="1" dirty="0"/>
              <a:t> 1958 р.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6" r="5996"/>
          <a:stretch>
            <a:fillRect/>
          </a:stretch>
        </p:blipFill>
        <p:spPr>
          <a:xfrm>
            <a:off x="4716016" y="260648"/>
            <a:ext cx="4105275" cy="621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45736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Село </a:t>
            </a:r>
            <a:r>
              <a:rPr lang="ru-RU" sz="3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Доброводи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847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7504" y="188640"/>
            <a:ext cx="4383325" cy="3960440"/>
          </a:xfrm>
        </p:spPr>
        <p:txBody>
          <a:bodyPr>
            <a:normAutofit/>
          </a:bodyPr>
          <a:lstStyle/>
          <a:p>
            <a:r>
              <a:rPr lang="ru-RU" sz="2000" b="1" i="1" dirty="0" err="1"/>
              <a:t>Землі</a:t>
            </a:r>
            <a:r>
              <a:rPr lang="ru-RU" sz="2000" b="1" i="1" dirty="0"/>
              <a:t> </a:t>
            </a:r>
            <a:r>
              <a:rPr lang="ru-RU" sz="2000" b="1" i="1" dirty="0" err="1"/>
              <a:t>Черкащини</a:t>
            </a:r>
            <a:r>
              <a:rPr lang="ru-RU" sz="2000" b="1" i="1" dirty="0"/>
              <a:t> </a:t>
            </a:r>
            <a:r>
              <a:rPr lang="ru-RU" sz="2000" b="1" i="1" dirty="0" err="1"/>
              <a:t>відіграли</a:t>
            </a:r>
            <a:r>
              <a:rPr lang="ru-RU" sz="2000" b="1" i="1" dirty="0"/>
              <a:t> </a:t>
            </a:r>
            <a:r>
              <a:rPr lang="ru-RU" sz="2000" b="1" i="1" dirty="0" err="1"/>
              <a:t>важливу</a:t>
            </a:r>
            <a:r>
              <a:rPr lang="ru-RU" sz="2000" b="1" i="1" dirty="0"/>
              <a:t> роль у </a:t>
            </a:r>
            <a:r>
              <a:rPr lang="ru-RU" sz="2000" b="1" i="1" dirty="0" err="1"/>
              <a:t>становленні</a:t>
            </a:r>
            <a:r>
              <a:rPr lang="ru-RU" sz="2000" b="1" i="1" dirty="0"/>
              <a:t> </a:t>
            </a:r>
            <a:r>
              <a:rPr lang="ru-RU" sz="2000" b="1" i="1" dirty="0" err="1"/>
              <a:t>Київської</a:t>
            </a:r>
            <a:r>
              <a:rPr lang="ru-RU" sz="2000" b="1" i="1" dirty="0"/>
              <a:t> </a:t>
            </a:r>
            <a:r>
              <a:rPr lang="ru-RU" sz="2000" b="1" i="1" dirty="0" err="1"/>
              <a:t>Русі</a:t>
            </a:r>
            <a:r>
              <a:rPr lang="ru-RU" sz="2000" b="1" i="1" dirty="0"/>
              <a:t> (</a:t>
            </a:r>
            <a:r>
              <a:rPr lang="en-US" sz="2000" b="1" i="1" dirty="0"/>
              <a:t>IX - XIII </a:t>
            </a:r>
            <a:r>
              <a:rPr lang="ru-RU" sz="2000" b="1" i="1" dirty="0"/>
              <a:t>ст.). </a:t>
            </a:r>
            <a:r>
              <a:rPr lang="ru-RU" sz="2000" b="1" i="1" dirty="0" err="1"/>
              <a:t>Міста-фортеці</a:t>
            </a:r>
            <a:r>
              <a:rPr lang="ru-RU" sz="2000" b="1" i="1" dirty="0"/>
              <a:t> </a:t>
            </a:r>
            <a:r>
              <a:rPr lang="ru-RU" sz="2000" b="1" i="1" dirty="0" err="1"/>
              <a:t>Канів</a:t>
            </a:r>
            <a:r>
              <a:rPr lang="ru-RU" sz="2000" b="1" i="1" dirty="0"/>
              <a:t>, </a:t>
            </a:r>
            <a:r>
              <a:rPr lang="ru-RU" sz="2000" b="1" i="1" dirty="0" err="1"/>
              <a:t>Корсунь</a:t>
            </a:r>
            <a:r>
              <a:rPr lang="ru-RU" sz="2000" b="1" i="1" dirty="0"/>
              <a:t>, </a:t>
            </a:r>
            <a:r>
              <a:rPr lang="ru-RU" sz="2000" b="1" i="1" dirty="0" err="1"/>
              <a:t>Воїнь</a:t>
            </a:r>
            <a:r>
              <a:rPr lang="ru-RU" sz="2000" b="1" i="1" dirty="0"/>
              <a:t>, </a:t>
            </a:r>
            <a:r>
              <a:rPr lang="ru-RU" sz="2000" b="1" i="1" dirty="0" err="1"/>
              <a:t>Родень</a:t>
            </a:r>
            <a:r>
              <a:rPr lang="ru-RU" sz="2000" b="1" i="1" dirty="0"/>
              <a:t> і Заруб </a:t>
            </a:r>
            <a:r>
              <a:rPr lang="ru-RU" sz="2000" b="1" i="1" dirty="0" err="1"/>
              <a:t>одночасно</a:t>
            </a:r>
            <a:r>
              <a:rPr lang="ru-RU" sz="2000" b="1" i="1" dirty="0"/>
              <a:t> </a:t>
            </a:r>
            <a:r>
              <a:rPr lang="ru-RU" sz="2000" b="1" i="1" dirty="0" err="1"/>
              <a:t>були</a:t>
            </a:r>
            <a:r>
              <a:rPr lang="ru-RU" sz="2000" b="1" i="1" dirty="0"/>
              <a:t> </a:t>
            </a:r>
            <a:r>
              <a:rPr lang="ru-RU" sz="2000" b="1" i="1" dirty="0" err="1"/>
              <a:t>ремісничо-торговельними</a:t>
            </a:r>
            <a:r>
              <a:rPr lang="ru-RU" sz="2000" b="1" i="1" dirty="0"/>
              <a:t> і </a:t>
            </a:r>
            <a:r>
              <a:rPr lang="ru-RU" sz="2000" b="1" i="1" dirty="0" err="1"/>
              <a:t>культурними</a:t>
            </a:r>
            <a:r>
              <a:rPr lang="ru-RU" sz="2000" b="1" i="1" dirty="0"/>
              <a:t> центрами </a:t>
            </a:r>
            <a:r>
              <a:rPr lang="ru-RU" sz="2000" b="1" i="1" dirty="0" err="1"/>
              <a:t>держави</a:t>
            </a:r>
            <a:r>
              <a:rPr lang="ru-RU" sz="2000" b="1" i="1" dirty="0"/>
              <a:t>.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5729943" y="3356992"/>
            <a:ext cx="342900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8640"/>
            <a:ext cx="3287268" cy="2871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72" y="3296614"/>
            <a:ext cx="5517976" cy="3762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8782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896526"/>
            <a:ext cx="4311317" cy="5484802"/>
          </a:xfrm>
        </p:spPr>
        <p:txBody>
          <a:bodyPr>
            <a:normAutofit/>
          </a:bodyPr>
          <a:lstStyle/>
          <a:p>
            <a:r>
              <a:rPr lang="ru-RU" sz="1800" b="1" i="1" dirty="0" err="1"/>
              <a:t>Уманський</a:t>
            </a:r>
            <a:r>
              <a:rPr lang="ru-RU" sz="1800" b="1" i="1" dirty="0"/>
              <a:t> </a:t>
            </a:r>
            <a:r>
              <a:rPr lang="ru-RU" sz="1800" b="1" i="1" dirty="0" err="1"/>
              <a:t>дендрологічний</a:t>
            </a:r>
            <a:r>
              <a:rPr lang="ru-RU" sz="1800" b="1" i="1" dirty="0"/>
              <a:t> парк «</a:t>
            </a:r>
            <a:r>
              <a:rPr lang="ru-RU" sz="1800" b="1" i="1" dirty="0" err="1"/>
              <a:t>Софіївка</a:t>
            </a:r>
            <a:r>
              <a:rPr lang="ru-RU" sz="1800" b="1" i="1" dirty="0"/>
              <a:t>» - </a:t>
            </a:r>
            <a:r>
              <a:rPr lang="ru-RU" sz="1800" b="1" i="1" dirty="0" err="1"/>
              <a:t>пам’ятка</a:t>
            </a:r>
            <a:r>
              <a:rPr lang="ru-RU" sz="1800" b="1" i="1" dirty="0"/>
              <a:t> садово-паркового </a:t>
            </a:r>
            <a:r>
              <a:rPr lang="ru-RU" sz="1800" b="1" i="1" dirty="0" err="1"/>
              <a:t>мистецтва</a:t>
            </a:r>
            <a:r>
              <a:rPr lang="ru-RU" sz="1800" b="1" i="1" dirty="0"/>
              <a:t> </a:t>
            </a:r>
            <a:r>
              <a:rPr lang="ru-RU" sz="1800" b="1" i="1" dirty="0" err="1"/>
              <a:t>загальнодержавного</a:t>
            </a:r>
            <a:r>
              <a:rPr lang="ru-RU" sz="1800" b="1" i="1" dirty="0"/>
              <a:t> </a:t>
            </a:r>
            <a:r>
              <a:rPr lang="ru-RU" sz="1800" b="1" i="1" dirty="0" err="1"/>
              <a:t>значення</a:t>
            </a:r>
            <a:r>
              <a:rPr lang="ru-RU" sz="1800" b="1" i="1" dirty="0"/>
              <a:t> </a:t>
            </a:r>
            <a:r>
              <a:rPr lang="ru-RU" sz="1800" b="1" i="1" dirty="0" err="1"/>
              <a:t>кінця</a:t>
            </a:r>
            <a:r>
              <a:rPr lang="ru-RU" sz="1800" b="1" i="1" dirty="0"/>
              <a:t> Х</a:t>
            </a:r>
            <a:r>
              <a:rPr lang="en-US" sz="1800" b="1" i="1" dirty="0"/>
              <a:t>V</a:t>
            </a:r>
            <a:r>
              <a:rPr lang="ru-RU" sz="1800" b="1" i="1" dirty="0"/>
              <a:t>ІІІ-початку ХІХ ст., </a:t>
            </a:r>
            <a:r>
              <a:rPr lang="ru-RU" sz="1800" b="1" i="1" dirty="0" err="1"/>
              <a:t>інші</a:t>
            </a:r>
            <a:r>
              <a:rPr lang="ru-RU" sz="1800" b="1" i="1" dirty="0"/>
              <a:t> </a:t>
            </a:r>
            <a:r>
              <a:rPr lang="ru-RU" sz="1800" b="1" i="1" dirty="0" err="1"/>
              <a:t>пам’ятки</a:t>
            </a:r>
            <a:r>
              <a:rPr lang="ru-RU" sz="1800" b="1" i="1" dirty="0"/>
              <a:t> </a:t>
            </a:r>
            <a:r>
              <a:rPr lang="ru-RU" sz="1800" b="1" i="1" dirty="0" err="1"/>
              <a:t>міста</a:t>
            </a:r>
            <a:r>
              <a:rPr lang="ru-RU" sz="1800" b="1" i="1" dirty="0"/>
              <a:t> – </a:t>
            </a:r>
            <a:r>
              <a:rPr lang="ru-RU" sz="1800" b="1" i="1" dirty="0" err="1"/>
              <a:t>обеліск</a:t>
            </a:r>
            <a:r>
              <a:rPr lang="ru-RU" sz="1800" b="1" i="1" dirty="0"/>
              <a:t> </a:t>
            </a:r>
            <a:r>
              <a:rPr lang="ru-RU" sz="1800" b="1" i="1" dirty="0" err="1"/>
              <a:t>Слави</a:t>
            </a:r>
            <a:r>
              <a:rPr lang="ru-RU" sz="1800" b="1" i="1" dirty="0"/>
              <a:t> у парку </a:t>
            </a:r>
            <a:r>
              <a:rPr lang="ru-RU" sz="1800" b="1" i="1" dirty="0" err="1"/>
              <a:t>Героїв</a:t>
            </a:r>
            <a:r>
              <a:rPr lang="ru-RU" sz="1800" b="1" i="1" dirty="0"/>
              <a:t> 1981 р., </a:t>
            </a:r>
            <a:r>
              <a:rPr lang="ru-RU" sz="1800" b="1" i="1" dirty="0" err="1"/>
              <a:t>пам’ятники</a:t>
            </a:r>
            <a:r>
              <a:rPr lang="ru-RU" sz="1800" b="1" i="1" dirty="0"/>
              <a:t> </a:t>
            </a:r>
            <a:r>
              <a:rPr lang="ru-RU" sz="1800" b="1" i="1" dirty="0" err="1"/>
              <a:t>воїнам-інтернаціоналістам</a:t>
            </a:r>
            <a:r>
              <a:rPr lang="ru-RU" sz="1800" b="1" i="1" dirty="0"/>
              <a:t> , </a:t>
            </a:r>
            <a:r>
              <a:rPr lang="ru-RU" sz="1800" b="1" i="1" dirty="0" err="1"/>
              <a:t>Г.І.Котовсь</a:t>
            </a:r>
            <a:r>
              <a:rPr lang="ru-RU" sz="1800" b="1" i="1" dirty="0"/>
              <a:t>-кому 1957 р., </a:t>
            </a:r>
            <a:r>
              <a:rPr lang="ru-RU" sz="1800" b="1" i="1" dirty="0" err="1"/>
              <a:t>І.Д.Черняхівському</a:t>
            </a:r>
            <a:r>
              <a:rPr lang="ru-RU" sz="1800" b="1" i="1" dirty="0"/>
              <a:t> 1948 р., </a:t>
            </a:r>
            <a:r>
              <a:rPr lang="ru-RU" sz="1800" b="1" i="1" dirty="0" err="1"/>
              <a:t>будинок</a:t>
            </a:r>
            <a:r>
              <a:rPr lang="ru-RU" sz="1800" b="1" i="1" dirty="0"/>
              <a:t> </a:t>
            </a:r>
            <a:r>
              <a:rPr lang="ru-RU" sz="1800" b="1" i="1" dirty="0" err="1"/>
              <a:t>колишньої</a:t>
            </a:r>
            <a:r>
              <a:rPr lang="ru-RU" sz="1800" b="1" i="1" dirty="0"/>
              <a:t> </a:t>
            </a:r>
            <a:r>
              <a:rPr lang="ru-RU" sz="1800" b="1" i="1" dirty="0" err="1"/>
              <a:t>військової</a:t>
            </a:r>
            <a:r>
              <a:rPr lang="ru-RU" sz="1800" b="1" i="1" dirty="0"/>
              <a:t> </a:t>
            </a:r>
            <a:r>
              <a:rPr lang="ru-RU" sz="1800" b="1" i="1" dirty="0" err="1"/>
              <a:t>ратуші</a:t>
            </a:r>
            <a:r>
              <a:rPr lang="ru-RU" sz="1800" b="1" i="1" dirty="0"/>
              <a:t> Х</a:t>
            </a:r>
            <a:r>
              <a:rPr lang="en-US" sz="1800" b="1" i="1" dirty="0"/>
              <a:t>V</a:t>
            </a:r>
            <a:r>
              <a:rPr lang="ru-RU" sz="1800" b="1" i="1" dirty="0"/>
              <a:t>ІІІ ст.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8640"/>
            <a:ext cx="38026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Місто</a:t>
            </a:r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Умань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1" b="5721"/>
          <a:stretch>
            <a:fillRect/>
          </a:stretch>
        </p:blipFill>
        <p:spPr>
          <a:xfrm>
            <a:off x="4607495" y="1484784"/>
            <a:ext cx="4536505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601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548680"/>
            <a:ext cx="69847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Софіївка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8208912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102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4311317" cy="6264696"/>
          </a:xfrm>
        </p:spPr>
        <p:txBody>
          <a:bodyPr>
            <a:normAutofit/>
          </a:bodyPr>
          <a:lstStyle/>
          <a:p>
            <a:r>
              <a:rPr lang="ru-RU" sz="2000" b="1" i="1" dirty="0"/>
              <a:t>Краса – велика сила. </a:t>
            </a:r>
            <a:r>
              <a:rPr lang="ru-RU" sz="2000" b="1" i="1" dirty="0" err="1"/>
              <a:t>Жіноча</a:t>
            </a:r>
            <a:r>
              <a:rPr lang="ru-RU" sz="2000" b="1" i="1" dirty="0"/>
              <a:t> краса </a:t>
            </a:r>
            <a:r>
              <a:rPr lang="ru-RU" sz="2000" b="1" i="1" dirty="0" err="1"/>
              <a:t>теж</a:t>
            </a:r>
            <a:r>
              <a:rPr lang="ru-RU" sz="2000" b="1" i="1" dirty="0"/>
              <a:t>, але вона </a:t>
            </a:r>
            <a:r>
              <a:rPr lang="ru-RU" sz="2000" b="1" i="1" dirty="0" err="1"/>
              <a:t>нетривка</a:t>
            </a:r>
            <a:r>
              <a:rPr lang="ru-RU" sz="2000" b="1" i="1" dirty="0"/>
              <a:t>, і </a:t>
            </a:r>
            <a:r>
              <a:rPr lang="ru-RU" sz="2000" b="1" i="1" dirty="0" err="1"/>
              <a:t>хто</a:t>
            </a:r>
            <a:r>
              <a:rPr lang="ru-RU" sz="2000" b="1" i="1" dirty="0"/>
              <a:t> </a:t>
            </a:r>
            <a:r>
              <a:rPr lang="ru-RU" sz="2000" b="1" i="1" dirty="0" err="1"/>
              <a:t>згадає</a:t>
            </a:r>
            <a:r>
              <a:rPr lang="ru-RU" sz="2000" b="1" i="1" dirty="0"/>
              <a:t> </a:t>
            </a:r>
            <a:r>
              <a:rPr lang="ru-RU" sz="2000" b="1" i="1" dirty="0" err="1"/>
              <a:t>красуню</a:t>
            </a:r>
            <a:r>
              <a:rPr lang="ru-RU" sz="2000" b="1" i="1" dirty="0"/>
              <a:t> через </a:t>
            </a:r>
            <a:r>
              <a:rPr lang="ru-RU" sz="2000" b="1" i="1" dirty="0" err="1"/>
              <a:t>століття</a:t>
            </a:r>
            <a:r>
              <a:rPr lang="ru-RU" sz="2000" b="1" i="1" dirty="0"/>
              <a:t>? </a:t>
            </a:r>
            <a:r>
              <a:rPr lang="ru-RU" sz="2000" b="1" i="1" dirty="0" err="1"/>
              <a:t>Портрети</a:t>
            </a:r>
            <a:r>
              <a:rPr lang="ru-RU" sz="2000" b="1" i="1" dirty="0"/>
              <a:t>… А </a:t>
            </a:r>
            <a:r>
              <a:rPr lang="ru-RU" sz="2000" b="1" i="1" dirty="0" err="1"/>
              <a:t>що</a:t>
            </a:r>
            <a:r>
              <a:rPr lang="ru-RU" sz="2000" b="1" i="1" dirty="0"/>
              <a:t> – </a:t>
            </a:r>
            <a:r>
              <a:rPr lang="ru-RU" sz="2000" b="1" i="1" dirty="0" err="1"/>
              <a:t>портрети</a:t>
            </a:r>
            <a:r>
              <a:rPr lang="ru-RU" sz="2000" b="1" i="1" dirty="0"/>
              <a:t>? </a:t>
            </a:r>
            <a:r>
              <a:rPr lang="ru-RU" sz="2000" b="1" i="1" dirty="0" err="1"/>
              <a:t>Їх</a:t>
            </a:r>
            <a:r>
              <a:rPr lang="ru-RU" sz="2000" b="1" i="1" dirty="0"/>
              <a:t> </a:t>
            </a:r>
            <a:r>
              <a:rPr lang="ru-RU" sz="2000" b="1" i="1" dirty="0" err="1"/>
              <a:t>знають</a:t>
            </a:r>
            <a:r>
              <a:rPr lang="ru-RU" sz="2000" b="1" i="1" dirty="0"/>
              <a:t> </a:t>
            </a:r>
            <a:r>
              <a:rPr lang="ru-RU" sz="2000" b="1" i="1" dirty="0" err="1"/>
              <a:t>лише</a:t>
            </a:r>
            <a:r>
              <a:rPr lang="ru-RU" sz="2000" b="1" i="1" dirty="0"/>
              <a:t> </a:t>
            </a:r>
            <a:r>
              <a:rPr lang="ru-RU" sz="2000" b="1" i="1" dirty="0" err="1"/>
              <a:t>спеціалісти</a:t>
            </a:r>
            <a:r>
              <a:rPr lang="ru-RU" sz="2000" b="1" i="1" dirty="0"/>
              <a:t> і </a:t>
            </a:r>
            <a:r>
              <a:rPr lang="ru-RU" sz="2000" b="1" i="1" dirty="0" err="1"/>
              <a:t>музейні</a:t>
            </a:r>
            <a:r>
              <a:rPr lang="ru-RU" sz="2000" b="1" i="1" dirty="0"/>
              <a:t> </a:t>
            </a:r>
            <a:r>
              <a:rPr lang="ru-RU" sz="2000" b="1" i="1" dirty="0" err="1"/>
              <a:t>працівники</a:t>
            </a:r>
            <a:r>
              <a:rPr lang="ru-RU" sz="2000" b="1" i="1" dirty="0"/>
              <a:t>. </a:t>
            </a:r>
            <a:r>
              <a:rPr lang="ru-RU" sz="2000" b="1" i="1" dirty="0" err="1"/>
              <a:t>Тож</a:t>
            </a:r>
            <a:r>
              <a:rPr lang="ru-RU" sz="2000" b="1" i="1" dirty="0"/>
              <a:t> мало </a:t>
            </a:r>
            <a:r>
              <a:rPr lang="ru-RU" sz="2000" b="1" i="1" dirty="0" err="1"/>
              <a:t>хто</a:t>
            </a:r>
            <a:r>
              <a:rPr lang="ru-RU" sz="2000" b="1" i="1" dirty="0"/>
              <a:t> </a:t>
            </a:r>
            <a:r>
              <a:rPr lang="ru-RU" sz="2000" b="1" i="1" dirty="0" err="1"/>
              <a:t>залишається</a:t>
            </a:r>
            <a:r>
              <a:rPr lang="ru-RU" sz="2000" b="1" i="1" dirty="0"/>
              <a:t> в </a:t>
            </a:r>
            <a:r>
              <a:rPr lang="ru-RU" sz="2000" b="1" i="1" dirty="0" err="1"/>
              <a:t>пам’яті</a:t>
            </a:r>
            <a:r>
              <a:rPr lang="ru-RU" sz="2000" b="1" i="1" dirty="0"/>
              <a:t> </a:t>
            </a:r>
            <a:r>
              <a:rPr lang="ru-RU" sz="2000" b="1" i="1" dirty="0" err="1"/>
              <a:t>прийдешніх</a:t>
            </a:r>
            <a:r>
              <a:rPr lang="ru-RU" sz="2000" b="1" i="1" dirty="0"/>
              <a:t> </a:t>
            </a:r>
            <a:r>
              <a:rPr lang="ru-RU" sz="2000" b="1" i="1" dirty="0" err="1"/>
              <a:t>поколінь</a:t>
            </a:r>
            <a:r>
              <a:rPr lang="ru-RU" sz="2000" b="1" i="1" dirty="0"/>
              <a:t> </a:t>
            </a:r>
            <a:r>
              <a:rPr lang="ru-RU" sz="2000" b="1" i="1" dirty="0" err="1"/>
              <a:t>Красунею</a:t>
            </a:r>
            <a:r>
              <a:rPr lang="ru-RU" sz="2000" b="1" i="1" dirty="0"/>
              <a:t> з </a:t>
            </a:r>
            <a:r>
              <a:rPr lang="ru-RU" sz="2000" b="1" i="1" dirty="0" err="1"/>
              <a:t>великої</a:t>
            </a:r>
            <a:r>
              <a:rPr lang="ru-RU" sz="2000" b="1" i="1" dirty="0"/>
              <a:t> </a:t>
            </a:r>
            <a:r>
              <a:rPr lang="ru-RU" sz="2000" b="1" i="1" dirty="0" err="1"/>
              <a:t>літери</a:t>
            </a:r>
            <a:r>
              <a:rPr lang="ru-RU" sz="2000" b="1" i="1" dirty="0"/>
              <a:t>. </a:t>
            </a:r>
            <a:r>
              <a:rPr lang="ru-RU" sz="2000" b="1" i="1" dirty="0" err="1"/>
              <a:t>Софії</a:t>
            </a:r>
            <a:r>
              <a:rPr lang="ru-RU" sz="2000" b="1" i="1" dirty="0"/>
              <a:t> де </a:t>
            </a:r>
            <a:r>
              <a:rPr lang="ru-RU" sz="2000" b="1" i="1" dirty="0" err="1"/>
              <a:t>Вітт-Потоцькій</a:t>
            </a:r>
            <a:r>
              <a:rPr lang="ru-RU" sz="2000" b="1" i="1" dirty="0"/>
              <a:t> </a:t>
            </a:r>
            <a:r>
              <a:rPr lang="ru-RU" sz="2000" b="1" i="1" dirty="0" err="1"/>
              <a:t>поталанило</a:t>
            </a:r>
            <a:r>
              <a:rPr lang="ru-RU" sz="2000" b="1" i="1" dirty="0"/>
              <a:t>. </a:t>
            </a:r>
            <a:r>
              <a:rPr lang="ru-RU" sz="2000" b="1" i="1" dirty="0" err="1"/>
              <a:t>Її</a:t>
            </a:r>
            <a:r>
              <a:rPr lang="ru-RU" sz="2000" b="1" i="1" dirty="0"/>
              <a:t> </a:t>
            </a:r>
            <a:r>
              <a:rPr lang="ru-RU" sz="2000" b="1" i="1" dirty="0" err="1"/>
              <a:t>вроду</a:t>
            </a:r>
            <a:r>
              <a:rPr lang="ru-RU" sz="2000" b="1" i="1" dirty="0"/>
              <a:t> </a:t>
            </a:r>
            <a:r>
              <a:rPr lang="ru-RU" sz="2000" b="1" i="1" dirty="0" err="1"/>
              <a:t>береже</a:t>
            </a:r>
            <a:r>
              <a:rPr lang="ru-RU" sz="2000" b="1" i="1" dirty="0"/>
              <a:t> один з </a:t>
            </a:r>
            <a:r>
              <a:rPr lang="ru-RU" sz="2000" b="1" i="1" dirty="0" err="1"/>
              <a:t>найгарніших</a:t>
            </a:r>
            <a:r>
              <a:rPr lang="ru-RU" sz="2000" b="1" i="1" dirty="0"/>
              <a:t> </a:t>
            </a:r>
            <a:r>
              <a:rPr lang="ru-RU" sz="2000" b="1" i="1" dirty="0" err="1"/>
              <a:t>парків</a:t>
            </a:r>
            <a:r>
              <a:rPr lang="ru-RU" sz="2000" b="1" i="1" dirty="0"/>
              <a:t> </a:t>
            </a:r>
            <a:r>
              <a:rPr lang="ru-RU" sz="2000" b="1" i="1" dirty="0" err="1"/>
              <a:t>України</a:t>
            </a:r>
            <a:r>
              <a:rPr lang="ru-RU" sz="2000" b="1" i="1" dirty="0"/>
              <a:t> і </a:t>
            </a:r>
            <a:r>
              <a:rPr lang="ru-RU" sz="2000" b="1" i="1" dirty="0" err="1"/>
              <a:t>світу</a:t>
            </a:r>
            <a:r>
              <a:rPr lang="ru-RU" sz="2000" b="1" i="1" dirty="0"/>
              <a:t> – “</a:t>
            </a:r>
            <a:r>
              <a:rPr lang="ru-RU" sz="2000" b="1" i="1" dirty="0" err="1"/>
              <a:t>Софіївка</a:t>
            </a:r>
            <a:r>
              <a:rPr lang="ru-RU" sz="2000" b="1" i="1" dirty="0"/>
              <a:t>”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3" r="13813"/>
          <a:stretch>
            <a:fillRect/>
          </a:stretch>
        </p:blipFill>
        <p:spPr>
          <a:xfrm>
            <a:off x="4644008" y="404813"/>
            <a:ext cx="4104456" cy="64531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6587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flipH="1">
            <a:off x="4490825" y="332656"/>
            <a:ext cx="4653174" cy="6408712"/>
          </a:xfrm>
        </p:spPr>
        <p:txBody>
          <a:bodyPr>
            <a:normAutofit/>
          </a:bodyPr>
          <a:lstStyle/>
          <a:p>
            <a:r>
              <a:rPr lang="ru-RU" sz="1400" b="1" i="1" dirty="0" err="1"/>
              <a:t>Уманським</a:t>
            </a:r>
            <a:r>
              <a:rPr lang="ru-RU" sz="1400" b="1" i="1" dirty="0"/>
              <a:t> парком “</a:t>
            </a:r>
            <a:r>
              <a:rPr lang="ru-RU" sz="1400" b="1" i="1" dirty="0" err="1"/>
              <a:t>Софіївка</a:t>
            </a:r>
            <a:r>
              <a:rPr lang="ru-RU" sz="1400" b="1" i="1" dirty="0"/>
              <a:t>” </a:t>
            </a:r>
            <a:r>
              <a:rPr lang="ru-RU" sz="1400" b="1" i="1" dirty="0" err="1"/>
              <a:t>найкраще</a:t>
            </a:r>
            <a:r>
              <a:rPr lang="ru-RU" sz="1400" b="1" i="1" dirty="0"/>
              <a:t> </a:t>
            </a:r>
            <a:r>
              <a:rPr lang="ru-RU" sz="1400" b="1" i="1" dirty="0" err="1"/>
              <a:t>блукати</a:t>
            </a:r>
            <a:r>
              <a:rPr lang="ru-RU" sz="1400" b="1" i="1" dirty="0"/>
              <a:t> рано-</a:t>
            </a:r>
            <a:r>
              <a:rPr lang="ru-RU" sz="1400" b="1" i="1" dirty="0" err="1"/>
              <a:t>вранці</a:t>
            </a:r>
            <a:r>
              <a:rPr lang="ru-RU" sz="1400" b="1" i="1" dirty="0"/>
              <a:t> </a:t>
            </a:r>
            <a:r>
              <a:rPr lang="ru-RU" sz="1400" b="1" i="1" dirty="0" err="1"/>
              <a:t>або</a:t>
            </a:r>
            <a:r>
              <a:rPr lang="ru-RU" sz="1400" b="1" i="1" dirty="0"/>
              <a:t> в </a:t>
            </a:r>
            <a:r>
              <a:rPr lang="ru-RU" sz="1400" b="1" i="1" dirty="0" err="1"/>
              <a:t>будні</a:t>
            </a:r>
            <a:r>
              <a:rPr lang="ru-RU" sz="1400" b="1" i="1" dirty="0"/>
              <a:t> </a:t>
            </a:r>
            <a:r>
              <a:rPr lang="ru-RU" sz="1400" b="1" i="1" dirty="0" err="1"/>
              <a:t>дні</a:t>
            </a:r>
            <a:r>
              <a:rPr lang="ru-RU" sz="1400" b="1" i="1" dirty="0"/>
              <a:t>. </a:t>
            </a:r>
            <a:r>
              <a:rPr lang="ru-RU" sz="1400" b="1" i="1" dirty="0" err="1"/>
              <a:t>Суботній</a:t>
            </a:r>
            <a:r>
              <a:rPr lang="ru-RU" sz="1400" b="1" i="1" dirty="0"/>
              <a:t> </a:t>
            </a:r>
            <a:r>
              <a:rPr lang="ru-RU" sz="1400" b="1" i="1" dirty="0" err="1"/>
              <a:t>або</a:t>
            </a:r>
            <a:r>
              <a:rPr lang="ru-RU" sz="1400" b="1" i="1" dirty="0"/>
              <a:t> </a:t>
            </a:r>
            <a:r>
              <a:rPr lang="ru-RU" sz="1400" b="1" i="1" dirty="0" err="1"/>
              <a:t>недільний</a:t>
            </a:r>
            <a:r>
              <a:rPr lang="ru-RU" sz="1400" b="1" i="1" dirty="0"/>
              <a:t> </a:t>
            </a:r>
            <a:r>
              <a:rPr lang="ru-RU" sz="1400" b="1" i="1" dirty="0" err="1"/>
              <a:t>осінній</a:t>
            </a:r>
            <a:r>
              <a:rPr lang="ru-RU" sz="1400" b="1" i="1" dirty="0"/>
              <a:t> </a:t>
            </a:r>
            <a:r>
              <a:rPr lang="ru-RU" sz="1400" b="1" i="1" dirty="0" err="1"/>
              <a:t>полудень</a:t>
            </a:r>
            <a:r>
              <a:rPr lang="ru-RU" sz="1400" b="1" i="1" dirty="0"/>
              <a:t> – </a:t>
            </a:r>
            <a:r>
              <a:rPr lang="ru-RU" sz="1400" b="1" i="1" dirty="0" err="1"/>
              <a:t>місцевий</a:t>
            </a:r>
            <a:r>
              <a:rPr lang="ru-RU" sz="1400" b="1" i="1" dirty="0"/>
              <a:t> “</a:t>
            </a:r>
            <a:r>
              <a:rPr lang="ru-RU" sz="1400" b="1" i="1" dirty="0" err="1"/>
              <a:t>високий</a:t>
            </a:r>
            <a:r>
              <a:rPr lang="ru-RU" sz="1400" b="1" i="1" dirty="0"/>
              <a:t> сезон”, коли </a:t>
            </a:r>
            <a:r>
              <a:rPr lang="ru-RU" sz="1400" b="1" i="1" dirty="0" err="1"/>
              <a:t>туристів</a:t>
            </a:r>
            <a:r>
              <a:rPr lang="ru-RU" sz="1400" b="1" i="1" dirty="0"/>
              <a:t> у парку мало не </a:t>
            </a:r>
            <a:r>
              <a:rPr lang="ru-RU" sz="1400" b="1" i="1" dirty="0" err="1"/>
              <a:t>стільки</a:t>
            </a:r>
            <a:r>
              <a:rPr lang="ru-RU" sz="1400" b="1" i="1" dirty="0"/>
              <a:t> ж, </a:t>
            </a:r>
            <a:r>
              <a:rPr lang="ru-RU" sz="1400" b="1" i="1" dirty="0" err="1"/>
              <a:t>скільки</a:t>
            </a:r>
            <a:r>
              <a:rPr lang="ru-RU" sz="1400" b="1" i="1" dirty="0"/>
              <a:t> дерев. А </a:t>
            </a:r>
            <a:r>
              <a:rPr lang="ru-RU" sz="1400" b="1" i="1" dirty="0" err="1"/>
              <a:t>блукати</a:t>
            </a:r>
            <a:r>
              <a:rPr lang="ru-RU" sz="1400" b="1" i="1" dirty="0"/>
              <a:t> тут добре! </a:t>
            </a:r>
            <a:r>
              <a:rPr lang="ru-RU" sz="1400" b="1" i="1" dirty="0" err="1"/>
              <a:t>Від</a:t>
            </a:r>
            <a:r>
              <a:rPr lang="ru-RU" sz="1400" b="1" i="1" dirty="0"/>
              <a:t> </a:t>
            </a:r>
            <a:r>
              <a:rPr lang="ru-RU" sz="1400" b="1" i="1" dirty="0" err="1"/>
              <a:t>Нижнього</a:t>
            </a:r>
            <a:r>
              <a:rPr lang="ru-RU" sz="1400" b="1" i="1" dirty="0"/>
              <a:t> ставу з 15-метровим фонтаном “</a:t>
            </a:r>
            <a:r>
              <a:rPr lang="ru-RU" sz="1400" b="1" i="1" dirty="0" err="1"/>
              <a:t>Змія</a:t>
            </a:r>
            <a:r>
              <a:rPr lang="ru-RU" sz="1400" b="1" i="1" dirty="0"/>
              <a:t>” до гроту </a:t>
            </a:r>
            <a:r>
              <a:rPr lang="ru-RU" sz="1400" b="1" i="1" dirty="0" err="1"/>
              <a:t>Діани</a:t>
            </a:r>
            <a:r>
              <a:rPr lang="ru-RU" sz="1400" b="1" i="1" dirty="0"/>
              <a:t>, </a:t>
            </a:r>
            <a:r>
              <a:rPr lang="ru-RU" sz="1400" b="1" i="1" dirty="0" err="1"/>
              <a:t>від</a:t>
            </a:r>
            <a:r>
              <a:rPr lang="ru-RU" sz="1400" b="1" i="1" dirty="0"/>
              <a:t> </a:t>
            </a:r>
            <a:r>
              <a:rPr lang="ru-RU" sz="1400" b="1" i="1" dirty="0" err="1"/>
              <a:t>Чортового</a:t>
            </a:r>
            <a:r>
              <a:rPr lang="ru-RU" sz="1400" b="1" i="1" dirty="0"/>
              <a:t> мосту до </a:t>
            </a:r>
            <a:r>
              <a:rPr lang="ru-RU" sz="1400" b="1" i="1" dirty="0" err="1"/>
              <a:t>підземної</a:t>
            </a:r>
            <a:r>
              <a:rPr lang="ru-RU" sz="1400" b="1" i="1" dirty="0"/>
              <a:t> </a:t>
            </a:r>
            <a:r>
              <a:rPr lang="ru-RU" sz="1400" b="1" i="1" dirty="0" err="1"/>
              <a:t>ріки</a:t>
            </a:r>
            <a:r>
              <a:rPr lang="ru-RU" sz="1400" b="1" i="1" dirty="0"/>
              <a:t> </a:t>
            </a:r>
            <a:r>
              <a:rPr lang="ru-RU" sz="1400" b="1" i="1" dirty="0" err="1"/>
              <a:t>Ахеронт</a:t>
            </a:r>
            <a:r>
              <a:rPr lang="ru-RU" sz="1400" b="1" i="1" dirty="0"/>
              <a:t>, </a:t>
            </a:r>
            <a:r>
              <a:rPr lang="ru-RU" sz="1400" b="1" i="1" dirty="0" err="1"/>
              <a:t>від</a:t>
            </a:r>
            <a:r>
              <a:rPr lang="ru-RU" sz="1400" b="1" i="1" dirty="0"/>
              <a:t> острова Анти-</a:t>
            </a:r>
            <a:r>
              <a:rPr lang="ru-RU" sz="1400" b="1" i="1" dirty="0" err="1"/>
              <a:t>Цирцеї</a:t>
            </a:r>
            <a:r>
              <a:rPr lang="ru-RU" sz="1400" b="1" i="1" dirty="0"/>
              <a:t> до партерного </a:t>
            </a:r>
            <a:r>
              <a:rPr lang="ru-RU" sz="1400" b="1" i="1" dirty="0" err="1"/>
              <a:t>амфітеатру</a:t>
            </a:r>
            <a:r>
              <a:rPr lang="ru-RU" sz="1400" b="1" i="1" dirty="0"/>
              <a:t>. </a:t>
            </a:r>
            <a:r>
              <a:rPr lang="ru-RU" sz="1400" b="1" i="1" dirty="0" err="1"/>
              <a:t>Екскурсоводи</a:t>
            </a:r>
            <a:r>
              <a:rPr lang="ru-RU" sz="1400" b="1" i="1" dirty="0"/>
              <a:t> </a:t>
            </a:r>
            <a:r>
              <a:rPr lang="ru-RU" sz="1400" b="1" i="1" dirty="0" err="1"/>
              <a:t>чітко</a:t>
            </a:r>
            <a:r>
              <a:rPr lang="ru-RU" sz="1400" b="1" i="1" dirty="0"/>
              <a:t> </a:t>
            </a:r>
            <a:r>
              <a:rPr lang="ru-RU" sz="1400" b="1" i="1" dirty="0" err="1"/>
              <a:t>слідують</a:t>
            </a:r>
            <a:r>
              <a:rPr lang="ru-RU" sz="1400" b="1" i="1" dirty="0"/>
              <a:t> за </a:t>
            </a:r>
            <a:r>
              <a:rPr lang="ru-RU" sz="1400" b="1" i="1" dirty="0" err="1"/>
              <a:t>заздалегідь</a:t>
            </a:r>
            <a:r>
              <a:rPr lang="ru-RU" sz="1400" b="1" i="1" dirty="0"/>
              <a:t> </a:t>
            </a:r>
            <a:r>
              <a:rPr lang="ru-RU" sz="1400" b="1" i="1" dirty="0" err="1"/>
              <a:t>розробленими</a:t>
            </a:r>
            <a:r>
              <a:rPr lang="ru-RU" sz="1400" b="1" i="1" dirty="0"/>
              <a:t> маршрутами та </a:t>
            </a:r>
            <a:r>
              <a:rPr lang="ru-RU" sz="1400" b="1" i="1" dirty="0" err="1"/>
              <a:t>їх</a:t>
            </a:r>
            <a:r>
              <a:rPr lang="ru-RU" sz="1400" b="1" i="1" dirty="0"/>
              <a:t> хронометражем, </a:t>
            </a:r>
            <a:r>
              <a:rPr lang="ru-RU" sz="1400" b="1" i="1" dirty="0" err="1"/>
              <a:t>ледь</a:t>
            </a:r>
            <a:r>
              <a:rPr lang="ru-RU" sz="1400" b="1" i="1" dirty="0"/>
              <a:t> </a:t>
            </a:r>
            <a:r>
              <a:rPr lang="ru-RU" sz="1400" b="1" i="1" dirty="0" err="1"/>
              <a:t>виплутаєшся</a:t>
            </a:r>
            <a:r>
              <a:rPr lang="ru-RU" sz="1400" b="1" i="1" dirty="0"/>
              <a:t> з </a:t>
            </a:r>
            <a:r>
              <a:rPr lang="ru-RU" sz="1400" b="1" i="1" dirty="0" err="1"/>
              <a:t>їх</a:t>
            </a:r>
            <a:r>
              <a:rPr lang="ru-RU" sz="1400" b="1" i="1" dirty="0"/>
              <a:t> </a:t>
            </a:r>
            <a:r>
              <a:rPr lang="ru-RU" sz="1400" b="1" i="1" dirty="0" err="1"/>
              <a:t>навчено-професійних</a:t>
            </a:r>
            <a:r>
              <a:rPr lang="ru-RU" sz="1400" b="1" i="1" dirty="0"/>
              <a:t> </a:t>
            </a:r>
            <a:r>
              <a:rPr lang="ru-RU" sz="1400" b="1" i="1" dirty="0" err="1"/>
              <a:t>капканів</a:t>
            </a:r>
            <a:r>
              <a:rPr lang="ru-RU" sz="1400" b="1" i="1" dirty="0"/>
              <a:t>, як на тебе </a:t>
            </a:r>
            <a:r>
              <a:rPr lang="ru-RU" sz="1400" b="1" i="1" dirty="0" err="1"/>
              <a:t>починають</a:t>
            </a:r>
            <a:r>
              <a:rPr lang="ru-RU" sz="1400" b="1" i="1" dirty="0"/>
              <a:t> </a:t>
            </a:r>
            <a:r>
              <a:rPr lang="ru-RU" sz="1400" b="1" i="1" dirty="0" err="1"/>
              <a:t>полювання</a:t>
            </a:r>
            <a:r>
              <a:rPr lang="ru-RU" sz="1400" b="1" i="1" dirty="0"/>
              <a:t> </a:t>
            </a:r>
            <a:r>
              <a:rPr lang="ru-RU" sz="1400" b="1" i="1" dirty="0" err="1"/>
              <a:t>власники</a:t>
            </a:r>
            <a:r>
              <a:rPr lang="ru-RU" sz="1400" b="1" i="1" dirty="0"/>
              <a:t> </a:t>
            </a:r>
            <a:r>
              <a:rPr lang="ru-RU" sz="1400" b="1" i="1" dirty="0" err="1"/>
              <a:t>сувенірних</a:t>
            </a:r>
            <a:r>
              <a:rPr lang="ru-RU" sz="1400" b="1" i="1" dirty="0"/>
              <a:t> </a:t>
            </a:r>
            <a:r>
              <a:rPr lang="ru-RU" sz="1400" b="1" i="1" dirty="0" err="1"/>
              <a:t>крамничок</a:t>
            </a:r>
            <a:r>
              <a:rPr lang="ru-RU" sz="1400" b="1" i="1" dirty="0"/>
              <a:t> і </a:t>
            </a:r>
            <a:r>
              <a:rPr lang="ru-RU" sz="1400" b="1" i="1" dirty="0" err="1"/>
              <a:t>яток</a:t>
            </a:r>
            <a:r>
              <a:rPr lang="ru-RU" sz="1400" b="1" i="1" dirty="0"/>
              <a:t>. А є ж </a:t>
            </a:r>
            <a:r>
              <a:rPr lang="ru-RU" sz="1400" b="1" i="1" dirty="0" err="1"/>
              <a:t>ще</a:t>
            </a:r>
            <a:r>
              <a:rPr lang="ru-RU" sz="1400" b="1" i="1" dirty="0"/>
              <a:t> </a:t>
            </a:r>
            <a:r>
              <a:rPr lang="ru-RU" sz="1400" b="1" i="1" dirty="0" err="1"/>
              <a:t>фотографи</a:t>
            </a:r>
            <a:r>
              <a:rPr lang="ru-RU" sz="1400" b="1" i="1" dirty="0"/>
              <a:t>, </a:t>
            </a:r>
            <a:r>
              <a:rPr lang="ru-RU" sz="1400" b="1" i="1" dirty="0" err="1"/>
              <a:t>гондольєри</a:t>
            </a:r>
            <a:r>
              <a:rPr lang="ru-RU" sz="1400" b="1" i="1" dirty="0"/>
              <a:t> на </a:t>
            </a:r>
            <a:r>
              <a:rPr lang="ru-RU" sz="1400" b="1" i="1" dirty="0" err="1" smtClean="0"/>
              <a:t>човнах</a:t>
            </a:r>
            <a:r>
              <a:rPr lang="en-US" sz="1400" b="1" i="1" dirty="0" smtClean="0"/>
              <a:t>…</a:t>
            </a:r>
            <a:r>
              <a:rPr lang="ru-RU" sz="1400" b="1" i="1" dirty="0" err="1" smtClean="0"/>
              <a:t>Тож</a:t>
            </a:r>
            <a:r>
              <a:rPr lang="ru-RU" sz="1400" b="1" i="1" dirty="0" smtClean="0"/>
              <a:t> </a:t>
            </a:r>
            <a:r>
              <a:rPr lang="ru-RU" sz="1400" b="1" i="1" dirty="0" err="1"/>
              <a:t>навколо</a:t>
            </a:r>
            <a:r>
              <a:rPr lang="ru-RU" sz="1400" b="1" i="1" dirty="0"/>
              <a:t> люди, люди, люди... А “</a:t>
            </a:r>
            <a:r>
              <a:rPr lang="ru-RU" sz="1400" b="1" i="1" dirty="0" err="1"/>
              <a:t>Софіївка</a:t>
            </a:r>
            <a:r>
              <a:rPr lang="ru-RU" sz="1400" b="1" i="1" dirty="0"/>
              <a:t>”, як </a:t>
            </a:r>
            <a:r>
              <a:rPr lang="ru-RU" sz="1400" b="1" i="1" dirty="0" err="1"/>
              <a:t>сором’язлива</a:t>
            </a:r>
            <a:r>
              <a:rPr lang="ru-RU" sz="1400" b="1" i="1" dirty="0"/>
              <a:t> </a:t>
            </a:r>
            <a:r>
              <a:rPr lang="ru-RU" sz="1400" b="1" i="1" dirty="0" err="1"/>
              <a:t>красуня</a:t>
            </a:r>
            <a:r>
              <a:rPr lang="ru-RU" sz="1400" b="1" i="1" dirty="0"/>
              <a:t>, </a:t>
            </a:r>
            <a:r>
              <a:rPr lang="ru-RU" sz="1400" b="1" i="1" dirty="0" err="1"/>
              <a:t>відкривається</a:t>
            </a:r>
            <a:r>
              <a:rPr lang="ru-RU" sz="1400" b="1" i="1" dirty="0"/>
              <a:t> </a:t>
            </a:r>
            <a:r>
              <a:rPr lang="ru-RU" sz="1400" b="1" i="1" dirty="0" err="1"/>
              <a:t>лише</a:t>
            </a:r>
            <a:r>
              <a:rPr lang="ru-RU" sz="1400" b="1" i="1" dirty="0"/>
              <a:t> тет-а-тет. </a:t>
            </a:r>
            <a:r>
              <a:rPr lang="ru-RU" sz="1400" b="1" i="1" dirty="0" err="1"/>
              <a:t>Хоча</a:t>
            </a:r>
            <a:r>
              <a:rPr lang="ru-RU" sz="1400" b="1" i="1" dirty="0"/>
              <a:t> та, </a:t>
            </a:r>
            <a:r>
              <a:rPr lang="ru-RU" sz="1400" b="1" i="1" dirty="0" err="1"/>
              <a:t>заради</a:t>
            </a:r>
            <a:r>
              <a:rPr lang="ru-RU" sz="1400" b="1" i="1" dirty="0"/>
              <a:t> </a:t>
            </a:r>
            <a:r>
              <a:rPr lang="ru-RU" sz="1400" b="1" i="1" dirty="0" err="1"/>
              <a:t>якої</a:t>
            </a:r>
            <a:r>
              <a:rPr lang="ru-RU" sz="1400" b="1" i="1" dirty="0"/>
              <a:t> вся </a:t>
            </a:r>
            <a:r>
              <a:rPr lang="ru-RU" sz="1400" b="1" i="1" dirty="0" err="1"/>
              <a:t>ця</a:t>
            </a:r>
            <a:r>
              <a:rPr lang="ru-RU" sz="1400" b="1" i="1" dirty="0"/>
              <a:t> краса </a:t>
            </a:r>
            <a:r>
              <a:rPr lang="ru-RU" sz="1400" b="1" i="1" dirty="0" err="1"/>
              <a:t>задумувалася</a:t>
            </a:r>
            <a:r>
              <a:rPr lang="ru-RU" sz="1400" b="1" i="1" dirty="0"/>
              <a:t>, </a:t>
            </a:r>
            <a:r>
              <a:rPr lang="ru-RU" sz="1400" b="1" i="1" dirty="0" err="1"/>
              <a:t>сором’язливою</a:t>
            </a:r>
            <a:r>
              <a:rPr lang="ru-RU" sz="1400" b="1" i="1" dirty="0"/>
              <a:t> не </a:t>
            </a:r>
            <a:r>
              <a:rPr lang="ru-RU" sz="1400" b="1" i="1" dirty="0" err="1"/>
              <a:t>була</a:t>
            </a:r>
            <a:r>
              <a:rPr lang="ru-RU" sz="1400" b="1" i="1" dirty="0"/>
              <a:t>. </a:t>
            </a:r>
            <a:r>
              <a:rPr lang="ru-RU" sz="1400" b="1" i="1" dirty="0" err="1"/>
              <a:t>Інакше</a:t>
            </a:r>
            <a:r>
              <a:rPr lang="ru-RU" sz="1400" b="1" i="1" dirty="0"/>
              <a:t> б не </a:t>
            </a:r>
            <a:r>
              <a:rPr lang="ru-RU" sz="1400" b="1" i="1" dirty="0" err="1"/>
              <a:t>вижила</a:t>
            </a:r>
            <a:r>
              <a:rPr lang="ru-RU" sz="1400" b="1" i="1" dirty="0"/>
              <a:t>. Але </a:t>
            </a:r>
            <a:r>
              <a:rPr lang="ru-RU" sz="1400" b="1" i="1" dirty="0" err="1"/>
              <a:t>красунею</a:t>
            </a:r>
            <a:r>
              <a:rPr lang="ru-RU" sz="1400" b="1" i="1" dirty="0"/>
              <a:t> </a:t>
            </a:r>
            <a:r>
              <a:rPr lang="ru-RU" sz="1400" b="1" i="1" dirty="0" err="1"/>
              <a:t>була</a:t>
            </a:r>
            <a:r>
              <a:rPr lang="ru-RU" sz="1400" b="1" i="1" dirty="0"/>
              <a:t> </a:t>
            </a:r>
            <a:r>
              <a:rPr lang="ru-RU" sz="1400" b="1" i="1" dirty="0" err="1"/>
              <a:t>неймовірною</a:t>
            </a:r>
            <a:r>
              <a:rPr lang="ru-RU" sz="1400" b="1" i="1" dirty="0"/>
              <a:t>.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4" b="4654"/>
          <a:stretch>
            <a:fillRect/>
          </a:stretch>
        </p:blipFill>
        <p:spPr>
          <a:xfrm>
            <a:off x="-36513" y="404664"/>
            <a:ext cx="4248473" cy="6192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74321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548680"/>
            <a:ext cx="4239309" cy="5616624"/>
          </a:xfrm>
        </p:spPr>
        <p:txBody>
          <a:bodyPr>
            <a:normAutofit/>
          </a:bodyPr>
          <a:lstStyle/>
          <a:p>
            <a:r>
              <a:rPr lang="ru-RU" sz="1800" b="1" i="1" dirty="0"/>
              <a:t>Про графиню </a:t>
            </a:r>
            <a:r>
              <a:rPr lang="ru-RU" sz="1800" b="1" i="1" dirty="0" err="1"/>
              <a:t>Софію</a:t>
            </a:r>
            <a:r>
              <a:rPr lang="ru-RU" sz="1800" b="1" i="1" dirty="0"/>
              <a:t> де </a:t>
            </a:r>
            <a:r>
              <a:rPr lang="ru-RU" sz="1800" b="1" i="1" dirty="0" err="1"/>
              <a:t>Вітт-Потоцьку</a:t>
            </a:r>
            <a:r>
              <a:rPr lang="ru-RU" sz="1800" b="1" i="1" dirty="0"/>
              <a:t> тут </a:t>
            </a:r>
            <a:r>
              <a:rPr lang="ru-RU" sz="1800" b="1" i="1" dirty="0" err="1"/>
              <a:t>нагадуватиме</a:t>
            </a:r>
            <a:r>
              <a:rPr lang="ru-RU" sz="1800" b="1" i="1" dirty="0"/>
              <a:t> все: </a:t>
            </a:r>
            <a:r>
              <a:rPr lang="ru-RU" sz="1800" b="1" i="1" dirty="0" err="1"/>
              <a:t>від</a:t>
            </a:r>
            <a:r>
              <a:rPr lang="ru-RU" sz="1800" b="1" i="1" dirty="0"/>
              <a:t> </a:t>
            </a:r>
            <a:r>
              <a:rPr lang="ru-RU" sz="1800" b="1" i="1" dirty="0" err="1"/>
              <a:t>назви</a:t>
            </a:r>
            <a:r>
              <a:rPr lang="ru-RU" sz="1800" b="1" i="1" dirty="0"/>
              <a:t> парку до </a:t>
            </a:r>
            <a:r>
              <a:rPr lang="ru-RU" sz="1800" b="1" i="1" dirty="0" err="1"/>
              <a:t>численних</a:t>
            </a:r>
            <a:r>
              <a:rPr lang="ru-RU" sz="1800" b="1" i="1" dirty="0"/>
              <a:t> </a:t>
            </a:r>
            <a:r>
              <a:rPr lang="ru-RU" sz="1800" b="1" i="1" dirty="0" err="1"/>
              <a:t>біографій</a:t>
            </a:r>
            <a:r>
              <a:rPr lang="ru-RU" sz="1800" b="1" i="1" dirty="0"/>
              <a:t>, </a:t>
            </a:r>
            <a:r>
              <a:rPr lang="ru-RU" sz="1800" b="1" i="1" dirty="0" err="1"/>
              <a:t>якими</a:t>
            </a:r>
            <a:r>
              <a:rPr lang="ru-RU" sz="1800" b="1" i="1" dirty="0"/>
              <a:t> </a:t>
            </a:r>
            <a:r>
              <a:rPr lang="ru-RU" sz="1800" b="1" i="1" dirty="0" err="1"/>
              <a:t>наповнені</a:t>
            </a:r>
            <a:r>
              <a:rPr lang="ru-RU" sz="1800" b="1" i="1" dirty="0"/>
              <a:t> </a:t>
            </a:r>
            <a:r>
              <a:rPr lang="ru-RU" sz="1800" b="1" i="1" dirty="0" err="1"/>
              <a:t>сувенірні</a:t>
            </a:r>
            <a:r>
              <a:rPr lang="ru-RU" sz="1800" b="1" i="1" dirty="0"/>
              <a:t> </a:t>
            </a:r>
            <a:r>
              <a:rPr lang="ru-RU" sz="1800" b="1" i="1" dirty="0" err="1"/>
              <a:t>ятки</a:t>
            </a:r>
            <a:r>
              <a:rPr lang="ru-RU" sz="1800" b="1" i="1" dirty="0"/>
              <a:t>. Так </a:t>
            </a:r>
            <a:r>
              <a:rPr lang="ru-RU" sz="1800" b="1" i="1" dirty="0" err="1"/>
              <a:t>багатій</a:t>
            </a:r>
            <a:r>
              <a:rPr lang="ru-RU" sz="1800" b="1" i="1" dirty="0"/>
              <a:t> граф </a:t>
            </a:r>
            <a:r>
              <a:rPr lang="ru-RU" sz="1800" b="1" i="1" dirty="0" err="1"/>
              <a:t>Станіслав</a:t>
            </a:r>
            <a:r>
              <a:rPr lang="ru-RU" sz="1800" b="1" i="1" dirty="0"/>
              <a:t> </a:t>
            </a:r>
            <a:r>
              <a:rPr lang="ru-RU" sz="1800" b="1" i="1" dirty="0" err="1"/>
              <a:t>Щенсний</a:t>
            </a:r>
            <a:r>
              <a:rPr lang="ru-RU" sz="1800" b="1" i="1" dirty="0"/>
              <a:t> </a:t>
            </a:r>
            <a:r>
              <a:rPr lang="ru-RU" sz="1800" b="1" i="1" dirty="0" err="1"/>
              <a:t>Потоцький</a:t>
            </a:r>
            <a:r>
              <a:rPr lang="ru-RU" sz="1800" b="1" i="1" dirty="0"/>
              <a:t> (1751-1805) </a:t>
            </a:r>
            <a:r>
              <a:rPr lang="ru-RU" sz="1800" b="1" i="1" dirty="0" err="1"/>
              <a:t>увіковічнив</a:t>
            </a:r>
            <a:r>
              <a:rPr lang="ru-RU" sz="1800" b="1" i="1" dirty="0"/>
              <a:t> </a:t>
            </a:r>
            <a:r>
              <a:rPr lang="ru-RU" sz="1800" b="1" i="1" dirty="0" err="1"/>
              <a:t>своє</a:t>
            </a:r>
            <a:r>
              <a:rPr lang="ru-RU" sz="1800" b="1" i="1" dirty="0"/>
              <a:t> </a:t>
            </a:r>
            <a:r>
              <a:rPr lang="ru-RU" sz="1800" b="1" i="1" dirty="0" err="1"/>
              <a:t>безмежне</a:t>
            </a:r>
            <a:r>
              <a:rPr lang="ru-RU" sz="1800" b="1" i="1" dirty="0"/>
              <a:t> </a:t>
            </a:r>
            <a:r>
              <a:rPr lang="ru-RU" sz="1800" b="1" i="1" dirty="0" err="1"/>
              <a:t>кохання</a:t>
            </a:r>
            <a:r>
              <a:rPr lang="ru-RU" sz="1800" b="1" i="1" dirty="0"/>
              <a:t> до </a:t>
            </a:r>
            <a:r>
              <a:rPr lang="ru-RU" sz="1800" b="1" i="1" dirty="0" err="1"/>
              <a:t>дружини</a:t>
            </a:r>
            <a:r>
              <a:rPr lang="ru-RU" sz="1800" b="1" i="1" dirty="0"/>
              <a:t>.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4" b="2104"/>
          <a:stretch>
            <a:fillRect/>
          </a:stretch>
        </p:blipFill>
        <p:spPr>
          <a:xfrm>
            <a:off x="4787900" y="692150"/>
            <a:ext cx="3933825" cy="5185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91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3481387" cy="529774"/>
          </a:xfrm>
        </p:spPr>
        <p:txBody>
          <a:bodyPr>
            <a:normAutofit fontScale="90000"/>
          </a:bodyPr>
          <a:lstStyle/>
          <a:p>
            <a:r>
              <a:rPr lang="ru-RU" b="1" i="1" dirty="0" err="1"/>
              <a:t>Завоювання</a:t>
            </a:r>
            <a:r>
              <a:rPr lang="ru-RU" b="1" i="1" dirty="0"/>
              <a:t> </a:t>
            </a:r>
            <a:r>
              <a:rPr lang="ru-RU" b="1" i="1" dirty="0" err="1"/>
              <a:t>серця</a:t>
            </a:r>
            <a:endParaRPr lang="ru-RU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-36512" y="1052736"/>
            <a:ext cx="4608512" cy="5805264"/>
          </a:xfrm>
        </p:spPr>
        <p:txBody>
          <a:bodyPr>
            <a:normAutofit/>
          </a:bodyPr>
          <a:lstStyle/>
          <a:p>
            <a:r>
              <a:rPr lang="ru-RU" sz="1400" b="1" i="1" dirty="0" err="1"/>
              <a:t>Історія</a:t>
            </a:r>
            <a:r>
              <a:rPr lang="ru-RU" sz="1400" b="1" i="1" dirty="0"/>
              <a:t> </a:t>
            </a:r>
            <a:r>
              <a:rPr lang="ru-RU" sz="1400" b="1" i="1" dirty="0" err="1"/>
              <a:t>цих</a:t>
            </a:r>
            <a:r>
              <a:rPr lang="ru-RU" sz="1400" b="1" i="1" dirty="0"/>
              <a:t> </a:t>
            </a:r>
            <a:r>
              <a:rPr lang="ru-RU" sz="1400" b="1" i="1" dirty="0" err="1"/>
              <a:t>почуттів</a:t>
            </a:r>
            <a:r>
              <a:rPr lang="ru-RU" sz="1400" b="1" i="1" dirty="0"/>
              <a:t> </a:t>
            </a:r>
            <a:r>
              <a:rPr lang="ru-RU" sz="1400" b="1" i="1" dirty="0" err="1"/>
              <a:t>починається</a:t>
            </a:r>
            <a:r>
              <a:rPr lang="ru-RU" sz="1400" b="1" i="1" dirty="0"/>
              <a:t> з </a:t>
            </a:r>
            <a:r>
              <a:rPr lang="ru-RU" sz="1400" b="1" i="1" dirty="0" err="1"/>
              <a:t>турецького</a:t>
            </a:r>
            <a:r>
              <a:rPr lang="ru-RU" sz="1400" b="1" i="1" dirty="0"/>
              <a:t> </a:t>
            </a:r>
            <a:r>
              <a:rPr lang="ru-RU" sz="1400" b="1" i="1" dirty="0" err="1"/>
              <a:t>міста</a:t>
            </a:r>
            <a:r>
              <a:rPr lang="ru-RU" sz="1400" b="1" i="1" dirty="0"/>
              <a:t> Бурса, де 1762 року в </a:t>
            </a:r>
            <a:r>
              <a:rPr lang="ru-RU" sz="1400" b="1" i="1" dirty="0" err="1"/>
              <a:t>родині</a:t>
            </a:r>
            <a:r>
              <a:rPr lang="ru-RU" sz="1400" b="1" i="1" dirty="0"/>
              <a:t> </a:t>
            </a:r>
            <a:r>
              <a:rPr lang="ru-RU" sz="1400" b="1" i="1" dirty="0" err="1"/>
              <a:t>грецького</a:t>
            </a:r>
            <a:r>
              <a:rPr lang="ru-RU" sz="1400" b="1" i="1" dirty="0"/>
              <a:t> </a:t>
            </a:r>
            <a:r>
              <a:rPr lang="ru-RU" sz="1400" b="1" i="1" dirty="0" err="1"/>
              <a:t>торгівця</a:t>
            </a:r>
            <a:r>
              <a:rPr lang="ru-RU" sz="1400" b="1" i="1" dirty="0"/>
              <a:t> </a:t>
            </a:r>
            <a:r>
              <a:rPr lang="ru-RU" sz="1400" b="1" i="1" dirty="0" err="1"/>
              <a:t>худобою</a:t>
            </a:r>
            <a:r>
              <a:rPr lang="ru-RU" sz="1400" b="1" i="1" dirty="0"/>
              <a:t> </a:t>
            </a:r>
            <a:r>
              <a:rPr lang="ru-RU" sz="1400" b="1" i="1" dirty="0" err="1"/>
              <a:t>народилася</a:t>
            </a:r>
            <a:r>
              <a:rPr lang="ru-RU" sz="1400" b="1" i="1" dirty="0"/>
              <a:t> </a:t>
            </a:r>
            <a:r>
              <a:rPr lang="ru-RU" sz="1400" b="1" i="1" dirty="0" err="1"/>
              <a:t>дівчинка</a:t>
            </a:r>
            <a:r>
              <a:rPr lang="ru-RU" sz="1400" b="1" i="1" dirty="0"/>
              <a:t> </a:t>
            </a:r>
            <a:r>
              <a:rPr lang="ru-RU" sz="1400" b="1" i="1" dirty="0" err="1"/>
              <a:t>Софія</a:t>
            </a:r>
            <a:r>
              <a:rPr lang="ru-RU" sz="1400" b="1" i="1" dirty="0"/>
              <a:t>. Коли </a:t>
            </a:r>
            <a:r>
              <a:rPr lang="ru-RU" sz="1400" b="1" i="1" dirty="0" err="1"/>
              <a:t>батько</a:t>
            </a:r>
            <a:r>
              <a:rPr lang="ru-RU" sz="1400" b="1" i="1" dirty="0"/>
              <a:t> помер, </a:t>
            </a:r>
            <a:r>
              <a:rPr lang="ru-RU" sz="1400" b="1" i="1" dirty="0" err="1"/>
              <a:t>її</a:t>
            </a:r>
            <a:r>
              <a:rPr lang="ru-RU" sz="1400" b="1" i="1" dirty="0"/>
              <a:t> </a:t>
            </a:r>
            <a:r>
              <a:rPr lang="ru-RU" sz="1400" b="1" i="1" dirty="0" err="1"/>
              <a:t>мати</a:t>
            </a:r>
            <a:r>
              <a:rPr lang="ru-RU" sz="1400" b="1" i="1" dirty="0"/>
              <a:t> </a:t>
            </a:r>
            <a:r>
              <a:rPr lang="ru-RU" sz="1400" b="1" i="1" dirty="0" err="1"/>
              <a:t>Марія</a:t>
            </a:r>
            <a:r>
              <a:rPr lang="ru-RU" sz="1400" b="1" i="1" dirty="0"/>
              <a:t>, </a:t>
            </a:r>
            <a:r>
              <a:rPr lang="ru-RU" sz="1400" b="1" i="1" dirty="0" err="1"/>
              <a:t>залишившись</a:t>
            </a:r>
            <a:r>
              <a:rPr lang="ru-RU" sz="1400" b="1" i="1" dirty="0"/>
              <a:t> без </a:t>
            </a:r>
            <a:r>
              <a:rPr lang="ru-RU" sz="1400" b="1" i="1" dirty="0" err="1"/>
              <a:t>засобів</a:t>
            </a:r>
            <a:r>
              <a:rPr lang="ru-RU" sz="1400" b="1" i="1" dirty="0"/>
              <a:t> до </a:t>
            </a:r>
            <a:r>
              <a:rPr lang="ru-RU" sz="1400" b="1" i="1" dirty="0" err="1"/>
              <a:t>існування</a:t>
            </a:r>
            <a:r>
              <a:rPr lang="ru-RU" sz="1400" b="1" i="1" dirty="0"/>
              <a:t>, стала </a:t>
            </a:r>
            <a:r>
              <a:rPr lang="ru-RU" sz="1400" b="1" i="1" dirty="0" err="1"/>
              <a:t>куртизанкою</a:t>
            </a:r>
            <a:r>
              <a:rPr lang="ru-RU" sz="1400" b="1" i="1" dirty="0" smtClean="0"/>
              <a:t>.</a:t>
            </a:r>
            <a:r>
              <a:rPr lang="en-US" sz="1400" b="1" i="1" dirty="0" smtClean="0"/>
              <a:t> </a:t>
            </a:r>
            <a:r>
              <a:rPr lang="ru-RU" sz="1400" b="1" i="1" dirty="0"/>
              <a:t>У </a:t>
            </a:r>
            <a:r>
              <a:rPr lang="ru-RU" sz="1400" b="1" i="1" dirty="0" err="1"/>
              <a:t>жовтні</a:t>
            </a:r>
            <a:r>
              <a:rPr lang="ru-RU" sz="1400" b="1" i="1" dirty="0"/>
              <a:t> 1791 р., в Яссах, </a:t>
            </a:r>
            <a:r>
              <a:rPr lang="ru-RU" sz="1400" b="1" i="1" dirty="0" err="1" smtClean="0"/>
              <a:t>Софія</a:t>
            </a:r>
            <a:r>
              <a:rPr lang="ru-RU" sz="1400" b="1" i="1" dirty="0" smtClean="0"/>
              <a:t> </a:t>
            </a:r>
            <a:r>
              <a:rPr lang="ru-RU" sz="1400" b="1" i="1" dirty="0" err="1"/>
              <a:t>вперше</a:t>
            </a:r>
            <a:r>
              <a:rPr lang="ru-RU" sz="1400" b="1" i="1" dirty="0"/>
              <a:t> </a:t>
            </a:r>
            <a:r>
              <a:rPr lang="ru-RU" sz="1400" b="1" i="1" dirty="0" err="1"/>
              <a:t>зустрічає</a:t>
            </a:r>
            <a:r>
              <a:rPr lang="ru-RU" sz="1400" b="1" i="1" dirty="0"/>
              <a:t> графа </a:t>
            </a:r>
            <a:r>
              <a:rPr lang="ru-RU" sz="1400" b="1" i="1" dirty="0" err="1"/>
              <a:t>Потоцького</a:t>
            </a:r>
            <a:r>
              <a:rPr lang="ru-RU" sz="1400" b="1" i="1" dirty="0"/>
              <a:t>. </a:t>
            </a:r>
            <a:r>
              <a:rPr lang="ru-RU" sz="1400" b="1" i="1" dirty="0" err="1"/>
              <a:t>Кохання</a:t>
            </a:r>
            <a:r>
              <a:rPr lang="ru-RU" sz="1400" b="1" i="1" dirty="0"/>
              <a:t> </a:t>
            </a:r>
            <a:r>
              <a:rPr lang="ru-RU" sz="1400" b="1" i="1" dirty="0" err="1"/>
              <a:t>обеззброїло</a:t>
            </a:r>
            <a:r>
              <a:rPr lang="ru-RU" sz="1400" b="1" i="1" dirty="0"/>
              <a:t> </a:t>
            </a:r>
            <a:r>
              <a:rPr lang="ru-RU" sz="1400" b="1" i="1" dirty="0" err="1"/>
              <a:t>одруженого</a:t>
            </a:r>
            <a:r>
              <a:rPr lang="ru-RU" sz="1400" b="1" i="1" dirty="0"/>
              <a:t> графа, про пару </a:t>
            </a:r>
            <a:r>
              <a:rPr lang="ru-RU" sz="1400" b="1" i="1" dirty="0" err="1"/>
              <a:t>взялися</a:t>
            </a:r>
            <a:r>
              <a:rPr lang="ru-RU" sz="1400" b="1" i="1" dirty="0"/>
              <a:t> </a:t>
            </a:r>
            <a:r>
              <a:rPr lang="ru-RU" sz="1400" b="1" i="1" dirty="0" err="1"/>
              <a:t>пліткувати</a:t>
            </a:r>
            <a:r>
              <a:rPr lang="ru-RU" sz="1400" b="1" i="1" dirty="0"/>
              <a:t> </a:t>
            </a:r>
            <a:r>
              <a:rPr lang="ru-RU" sz="1400" b="1" i="1" dirty="0" err="1"/>
              <a:t>від</a:t>
            </a:r>
            <a:r>
              <a:rPr lang="ru-RU" sz="1400" b="1" i="1" dirty="0"/>
              <a:t> </a:t>
            </a:r>
            <a:r>
              <a:rPr lang="ru-RU" sz="1400" b="1" i="1" dirty="0" err="1"/>
              <a:t>Відня</a:t>
            </a:r>
            <a:r>
              <a:rPr lang="ru-RU" sz="1400" b="1" i="1" dirty="0"/>
              <a:t> до Петербурга. </a:t>
            </a:r>
            <a:r>
              <a:rPr lang="ru-RU" sz="1400" b="1" i="1" dirty="0" err="1"/>
              <a:t>Плітки</a:t>
            </a:r>
            <a:r>
              <a:rPr lang="ru-RU" sz="1400" b="1" i="1" dirty="0"/>
              <a:t> та </a:t>
            </a:r>
            <a:r>
              <a:rPr lang="ru-RU" sz="1400" b="1" i="1" dirty="0" err="1"/>
              <a:t>легенди</a:t>
            </a:r>
            <a:r>
              <a:rPr lang="ru-RU" sz="1400" b="1" i="1" dirty="0"/>
              <a:t> і </a:t>
            </a:r>
            <a:r>
              <a:rPr lang="ru-RU" sz="1400" b="1" i="1" dirty="0" err="1"/>
              <a:t>нині</a:t>
            </a:r>
            <a:r>
              <a:rPr lang="ru-RU" sz="1400" b="1" i="1" dirty="0"/>
              <a:t> </a:t>
            </a:r>
            <a:r>
              <a:rPr lang="ru-RU" sz="1400" b="1" i="1" dirty="0" err="1"/>
              <a:t>оточують</a:t>
            </a:r>
            <a:r>
              <a:rPr lang="ru-RU" sz="1400" b="1" i="1" dirty="0"/>
              <a:t> </a:t>
            </a:r>
            <a:r>
              <a:rPr lang="ru-RU" sz="1400" b="1" i="1" dirty="0" err="1"/>
              <a:t>їх</a:t>
            </a:r>
            <a:r>
              <a:rPr lang="ru-RU" sz="1400" b="1" i="1" dirty="0"/>
              <a:t>. </a:t>
            </a:r>
            <a:r>
              <a:rPr lang="ru-RU" sz="1400" b="1" i="1" dirty="0" err="1"/>
              <a:t>Власне</a:t>
            </a:r>
            <a:r>
              <a:rPr lang="ru-RU" sz="1400" b="1" i="1" dirty="0"/>
              <a:t>, як і парк. </a:t>
            </a:r>
            <a:r>
              <a:rPr lang="ru-RU" sz="1400" b="1" i="1" dirty="0" err="1"/>
              <a:t>Кажуть</a:t>
            </a:r>
            <a:r>
              <a:rPr lang="ru-RU" sz="1400" b="1" i="1" dirty="0"/>
              <a:t>, </a:t>
            </a:r>
            <a:r>
              <a:rPr lang="ru-RU" sz="1400" b="1" i="1" dirty="0" err="1"/>
              <a:t>Потоцький</a:t>
            </a:r>
            <a:r>
              <a:rPr lang="ru-RU" sz="1400" b="1" i="1" dirty="0"/>
              <a:t> </a:t>
            </a:r>
            <a:r>
              <a:rPr lang="ru-RU" sz="1400" b="1" i="1" dirty="0" err="1"/>
              <a:t>вибудовував</a:t>
            </a:r>
            <a:r>
              <a:rPr lang="ru-RU" sz="1400" b="1" i="1" dirty="0"/>
              <a:t> у 1796-1805 </a:t>
            </a:r>
            <a:r>
              <a:rPr lang="ru-RU" sz="1400" b="1" i="1" dirty="0" err="1"/>
              <a:t>рр</a:t>
            </a:r>
            <a:r>
              <a:rPr lang="ru-RU" sz="1400" b="1" i="1" dirty="0"/>
              <a:t>. для </a:t>
            </a:r>
            <a:r>
              <a:rPr lang="ru-RU" sz="1400" b="1" i="1" dirty="0" err="1"/>
              <a:t>коханої</a:t>
            </a:r>
            <a:r>
              <a:rPr lang="ru-RU" sz="1400" b="1" i="1" dirty="0"/>
              <a:t> </a:t>
            </a:r>
            <a:r>
              <a:rPr lang="ru-RU" sz="1400" b="1" i="1" dirty="0" err="1"/>
              <a:t>дружини</a:t>
            </a:r>
            <a:r>
              <a:rPr lang="ru-RU" sz="1400" b="1" i="1" dirty="0"/>
              <a:t> шматок </a:t>
            </a:r>
            <a:r>
              <a:rPr lang="ru-RU" sz="1400" b="1" i="1" dirty="0" err="1"/>
              <a:t>її</a:t>
            </a:r>
            <a:r>
              <a:rPr lang="ru-RU" sz="1400" b="1" i="1" dirty="0"/>
              <a:t> </a:t>
            </a:r>
            <a:r>
              <a:rPr lang="ru-RU" sz="1400" b="1" i="1" dirty="0" err="1"/>
              <a:t>рідної</a:t>
            </a:r>
            <a:r>
              <a:rPr lang="ru-RU" sz="1400" b="1" i="1" dirty="0"/>
              <a:t> </a:t>
            </a:r>
            <a:r>
              <a:rPr lang="ru-RU" sz="1400" b="1" i="1" dirty="0" err="1"/>
              <a:t>Греції</a:t>
            </a:r>
            <a:r>
              <a:rPr lang="ru-RU" sz="1400" b="1" i="1" dirty="0"/>
              <a:t> в античному </a:t>
            </a:r>
            <a:r>
              <a:rPr lang="ru-RU" sz="1400" b="1" i="1" dirty="0" err="1"/>
              <a:t>силі</a:t>
            </a:r>
            <a:r>
              <a:rPr lang="ru-RU" sz="1400" b="1" i="1" dirty="0"/>
              <a:t>. Автором парку </a:t>
            </a:r>
            <a:r>
              <a:rPr lang="ru-RU" sz="1400" b="1" i="1" dirty="0" err="1"/>
              <a:t>був</a:t>
            </a:r>
            <a:r>
              <a:rPr lang="ru-RU" sz="1400" b="1" i="1" dirty="0"/>
              <a:t> </a:t>
            </a:r>
            <a:r>
              <a:rPr lang="ru-RU" sz="1400" b="1" i="1" dirty="0" err="1"/>
              <a:t>талановитий</a:t>
            </a:r>
            <a:r>
              <a:rPr lang="ru-RU" sz="1400" b="1" i="1" dirty="0"/>
              <a:t> </a:t>
            </a:r>
            <a:r>
              <a:rPr lang="ru-RU" sz="1400" b="1" i="1" dirty="0" err="1"/>
              <a:t>артилерист-винахідник</a:t>
            </a:r>
            <a:r>
              <a:rPr lang="ru-RU" sz="1400" b="1" i="1" dirty="0"/>
              <a:t> </a:t>
            </a:r>
            <a:r>
              <a:rPr lang="ru-RU" sz="1400" b="1" i="1" dirty="0" err="1"/>
              <a:t>Людвіг</a:t>
            </a:r>
            <a:r>
              <a:rPr lang="ru-RU" sz="1400" b="1" i="1" dirty="0"/>
              <a:t> </a:t>
            </a:r>
            <a:r>
              <a:rPr lang="ru-RU" sz="1400" b="1" i="1" dirty="0" err="1" smtClean="0"/>
              <a:t>Метцель</a:t>
            </a:r>
            <a:r>
              <a:rPr lang="ru-RU" sz="1400" b="1" i="1" dirty="0" smtClean="0"/>
              <a:t>, </a:t>
            </a:r>
            <a:r>
              <a:rPr lang="ru-RU" sz="1400" b="1" i="1" dirty="0" err="1"/>
              <a:t>котрому</a:t>
            </a:r>
            <a:r>
              <a:rPr lang="ru-RU" sz="1400" b="1" i="1" dirty="0"/>
              <a:t> </a:t>
            </a:r>
            <a:r>
              <a:rPr lang="ru-RU" sz="1400" b="1" i="1" dirty="0" err="1"/>
              <a:t>щодня</a:t>
            </a:r>
            <a:r>
              <a:rPr lang="ru-RU" sz="1400" b="1" i="1" dirty="0"/>
              <a:t> </a:t>
            </a:r>
            <a:r>
              <a:rPr lang="ru-RU" sz="1400" b="1" i="1" dirty="0" err="1"/>
              <a:t>допомагали</a:t>
            </a:r>
            <a:r>
              <a:rPr lang="ru-RU" sz="1400" b="1" i="1" dirty="0"/>
              <a:t> </a:t>
            </a:r>
            <a:r>
              <a:rPr lang="ru-RU" sz="1400" b="1" i="1" dirty="0" err="1"/>
              <a:t>німецький</a:t>
            </a:r>
            <a:r>
              <a:rPr lang="ru-RU" sz="1400" b="1" i="1" dirty="0"/>
              <a:t> </a:t>
            </a:r>
            <a:r>
              <a:rPr lang="ru-RU" sz="1400" b="1" i="1" dirty="0" err="1"/>
              <a:t>садівник</a:t>
            </a:r>
            <a:r>
              <a:rPr lang="ru-RU" sz="1400" b="1" i="1" dirty="0"/>
              <a:t> Олива і </a:t>
            </a:r>
            <a:r>
              <a:rPr lang="ru-RU" sz="1400" b="1" i="1" dirty="0" err="1"/>
              <a:t>близько</a:t>
            </a:r>
            <a:r>
              <a:rPr lang="ru-RU" sz="1400" b="1" i="1" dirty="0"/>
              <a:t> 800 селян. </a:t>
            </a:r>
            <a:r>
              <a:rPr lang="ru-RU" sz="1400" b="1" i="1" dirty="0" err="1"/>
              <a:t>Селяни</a:t>
            </a:r>
            <a:r>
              <a:rPr lang="ru-RU" sz="1400" b="1" i="1" dirty="0"/>
              <a:t> </a:t>
            </a:r>
            <a:r>
              <a:rPr lang="ru-RU" sz="1400" b="1" i="1" dirty="0" err="1"/>
              <a:t>отримували</a:t>
            </a:r>
            <a:r>
              <a:rPr lang="ru-RU" sz="1400" b="1" i="1" dirty="0"/>
              <a:t> за </a:t>
            </a:r>
            <a:r>
              <a:rPr lang="ru-RU" sz="1400" b="1" i="1" dirty="0" err="1"/>
              <a:t>працю</a:t>
            </a:r>
            <a:r>
              <a:rPr lang="ru-RU" sz="1400" b="1" i="1" dirty="0"/>
              <a:t> </a:t>
            </a:r>
            <a:r>
              <a:rPr lang="ru-RU" sz="1400" b="1" i="1" dirty="0" err="1"/>
              <a:t>платню</a:t>
            </a:r>
            <a:r>
              <a:rPr lang="ru-RU" sz="1400" b="1" i="1" dirty="0"/>
              <a:t>, </a:t>
            </a:r>
            <a:r>
              <a:rPr lang="ru-RU" sz="1400" b="1" i="1" dirty="0" err="1"/>
              <a:t>адже</a:t>
            </a:r>
            <a:r>
              <a:rPr lang="ru-RU" sz="1400" b="1" i="1" dirty="0"/>
              <a:t> </a:t>
            </a:r>
            <a:r>
              <a:rPr lang="ru-RU" sz="1400" b="1" i="1" dirty="0" err="1"/>
              <a:t>Потоцький</a:t>
            </a:r>
            <a:r>
              <a:rPr lang="ru-RU" sz="1400" b="1" i="1" dirty="0"/>
              <a:t> </a:t>
            </a:r>
            <a:r>
              <a:rPr lang="ru-RU" sz="1400" b="1" i="1" dirty="0" err="1"/>
              <a:t>скасував</a:t>
            </a:r>
            <a:r>
              <a:rPr lang="ru-RU" sz="1400" b="1" i="1" dirty="0"/>
              <a:t> на </a:t>
            </a:r>
            <a:r>
              <a:rPr lang="ru-RU" sz="1400" b="1" i="1" dirty="0" err="1"/>
              <a:t>своїх</a:t>
            </a:r>
            <a:r>
              <a:rPr lang="ru-RU" sz="1400" b="1" i="1" dirty="0"/>
              <a:t> землях панщину. </a:t>
            </a:r>
            <a:r>
              <a:rPr lang="ru-RU" sz="1400" b="1" i="1" dirty="0" err="1"/>
              <a:t>Кажуть</a:t>
            </a:r>
            <a:r>
              <a:rPr lang="ru-RU" sz="1400" b="1" i="1" dirty="0"/>
              <a:t>, </a:t>
            </a:r>
            <a:r>
              <a:rPr lang="ru-RU" sz="1400" b="1" i="1" dirty="0" err="1"/>
              <a:t>будівництво</a:t>
            </a:r>
            <a:r>
              <a:rPr lang="ru-RU" sz="1400" b="1" i="1" dirty="0"/>
              <a:t> парку </a:t>
            </a:r>
            <a:r>
              <a:rPr lang="ru-RU" sz="1400" b="1" i="1" dirty="0" err="1"/>
              <a:t>коштувало</a:t>
            </a:r>
            <a:r>
              <a:rPr lang="ru-RU" sz="1400" b="1" i="1" dirty="0"/>
              <a:t> графу </a:t>
            </a:r>
            <a:r>
              <a:rPr lang="ru-RU" sz="1400" b="1" i="1" dirty="0" err="1"/>
              <a:t>астрономічної</a:t>
            </a:r>
            <a:r>
              <a:rPr lang="ru-RU" sz="1400" b="1" i="1" dirty="0"/>
              <a:t> </a:t>
            </a:r>
            <a:r>
              <a:rPr lang="ru-RU" sz="1400" b="1" i="1" dirty="0" err="1"/>
              <a:t>суми</a:t>
            </a:r>
            <a:r>
              <a:rPr lang="ru-RU" sz="1400" b="1" i="1" dirty="0"/>
              <a:t> в 15 млн </a:t>
            </a:r>
            <a:r>
              <a:rPr lang="ru-RU" sz="1400" b="1" i="1" dirty="0" err="1" smtClean="0"/>
              <a:t>злотих</a:t>
            </a:r>
            <a:r>
              <a:rPr lang="en-US" sz="1400" b="1" i="1" dirty="0" smtClean="0"/>
              <a:t>!</a:t>
            </a:r>
            <a:endParaRPr lang="ru-RU" sz="1400" b="1" i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1" r="6131"/>
          <a:stretch>
            <a:fillRect/>
          </a:stretch>
        </p:blipFill>
        <p:spPr>
          <a:xfrm>
            <a:off x="5219700" y="692150"/>
            <a:ext cx="3924300" cy="5976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0178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481387" cy="504056"/>
          </a:xfrm>
        </p:spPr>
        <p:txBody>
          <a:bodyPr/>
          <a:lstStyle/>
          <a:p>
            <a:r>
              <a:rPr lang="ru-RU" b="1" i="1" dirty="0" err="1"/>
              <a:t>Леді</a:t>
            </a:r>
            <a:r>
              <a:rPr lang="ru-RU" b="1" i="1" dirty="0"/>
              <a:t> в зеленому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7504" y="836712"/>
            <a:ext cx="4383325" cy="6021288"/>
          </a:xfrm>
        </p:spPr>
        <p:txBody>
          <a:bodyPr>
            <a:normAutofit/>
          </a:bodyPr>
          <a:lstStyle/>
          <a:p>
            <a:r>
              <a:rPr lang="ru-RU" b="1" i="1" dirty="0"/>
              <a:t>“</a:t>
            </a:r>
            <a:r>
              <a:rPr lang="ru-RU" b="1" i="1" dirty="0" err="1"/>
              <a:t>Софіївка</a:t>
            </a:r>
            <a:r>
              <a:rPr lang="ru-RU" b="1" i="1" dirty="0"/>
              <a:t>” </a:t>
            </a:r>
            <a:r>
              <a:rPr lang="ru-RU" b="1" i="1" dirty="0" err="1"/>
              <a:t>вже</a:t>
            </a:r>
            <a:r>
              <a:rPr lang="ru-RU" b="1" i="1" dirty="0"/>
              <a:t> на початку ХІХ ст. </a:t>
            </a:r>
            <a:r>
              <a:rPr lang="ru-RU" b="1" i="1" dirty="0" err="1"/>
              <a:t>викликала</a:t>
            </a:r>
            <a:r>
              <a:rPr lang="ru-RU" b="1" i="1" dirty="0"/>
              <a:t> захват. </a:t>
            </a:r>
            <a:r>
              <a:rPr lang="ru-RU" b="1" i="1" dirty="0" err="1"/>
              <a:t>Поети</a:t>
            </a:r>
            <a:r>
              <a:rPr lang="ru-RU" b="1" i="1" dirty="0"/>
              <a:t> </a:t>
            </a:r>
            <a:r>
              <a:rPr lang="ru-RU" b="1" i="1" dirty="0" err="1"/>
              <a:t>складали</a:t>
            </a:r>
            <a:r>
              <a:rPr lang="ru-RU" b="1" i="1" dirty="0"/>
              <a:t> про </a:t>
            </a:r>
            <a:r>
              <a:rPr lang="ru-RU" b="1" i="1" dirty="0" err="1"/>
              <a:t>неї</a:t>
            </a:r>
            <a:r>
              <a:rPr lang="ru-RU" b="1" i="1" dirty="0"/>
              <a:t> </a:t>
            </a:r>
            <a:r>
              <a:rPr lang="ru-RU" b="1" i="1" dirty="0" err="1"/>
              <a:t>поеми</a:t>
            </a:r>
            <a:r>
              <a:rPr lang="ru-RU" b="1" i="1" dirty="0"/>
              <a:t>, </a:t>
            </a:r>
            <a:r>
              <a:rPr lang="ru-RU" b="1" i="1" dirty="0" err="1"/>
              <a:t>її</a:t>
            </a:r>
            <a:r>
              <a:rPr lang="ru-RU" b="1" i="1" dirty="0"/>
              <a:t> </a:t>
            </a:r>
            <a:r>
              <a:rPr lang="ru-RU" b="1" i="1" dirty="0" err="1"/>
              <a:t>малювали</a:t>
            </a:r>
            <a:r>
              <a:rPr lang="ru-RU" b="1" i="1" dirty="0"/>
              <a:t> художники, а в 1820 р. </a:t>
            </a:r>
            <a:r>
              <a:rPr lang="ru-RU" b="1" i="1" dirty="0" err="1"/>
              <a:t>навіть</a:t>
            </a:r>
            <a:r>
              <a:rPr lang="ru-RU" b="1" i="1" dirty="0"/>
              <a:t> </a:t>
            </a:r>
            <a:r>
              <a:rPr lang="ru-RU" b="1" i="1" dirty="0" err="1"/>
              <a:t>відвідав</a:t>
            </a:r>
            <a:r>
              <a:rPr lang="ru-RU" b="1" i="1" dirty="0"/>
              <a:t> </a:t>
            </a:r>
            <a:r>
              <a:rPr lang="ru-RU" b="1" i="1" dirty="0" err="1"/>
              <a:t>російський</a:t>
            </a:r>
            <a:r>
              <a:rPr lang="ru-RU" b="1" i="1" dirty="0"/>
              <a:t> </a:t>
            </a:r>
            <a:r>
              <a:rPr lang="ru-RU" b="1" i="1" dirty="0" err="1"/>
              <a:t>цар</a:t>
            </a:r>
            <a:r>
              <a:rPr lang="ru-RU" b="1" i="1" dirty="0"/>
              <a:t> </a:t>
            </a:r>
            <a:r>
              <a:rPr lang="ru-RU" b="1" i="1" dirty="0" err="1"/>
              <a:t>Олександр</a:t>
            </a:r>
            <a:r>
              <a:rPr lang="ru-RU" b="1" i="1" dirty="0"/>
              <a:t> І. </a:t>
            </a:r>
            <a:r>
              <a:rPr lang="ru-RU" b="1" i="1" dirty="0" err="1"/>
              <a:t>Задум</a:t>
            </a:r>
            <a:r>
              <a:rPr lang="ru-RU" b="1" i="1" dirty="0"/>
              <a:t> </a:t>
            </a:r>
            <a:r>
              <a:rPr lang="ru-RU" b="1" i="1" dirty="0" err="1"/>
              <a:t>Станіслава</a:t>
            </a:r>
            <a:r>
              <a:rPr lang="ru-RU" b="1" i="1" dirty="0"/>
              <a:t> </a:t>
            </a:r>
            <a:r>
              <a:rPr lang="ru-RU" b="1" i="1" dirty="0" err="1"/>
              <a:t>Потоцького</a:t>
            </a:r>
            <a:r>
              <a:rPr lang="ru-RU" b="1" i="1" dirty="0"/>
              <a:t> </a:t>
            </a:r>
            <a:r>
              <a:rPr lang="ru-RU" b="1" i="1" dirty="0" err="1"/>
              <a:t>був</a:t>
            </a:r>
            <a:r>
              <a:rPr lang="ru-RU" b="1" i="1" dirty="0"/>
              <a:t> </a:t>
            </a:r>
            <a:r>
              <a:rPr lang="ru-RU" b="1" i="1" dirty="0" err="1"/>
              <a:t>ще</a:t>
            </a:r>
            <a:r>
              <a:rPr lang="ru-RU" b="1" i="1" dirty="0"/>
              <a:t> </a:t>
            </a:r>
            <a:r>
              <a:rPr lang="ru-RU" b="1" i="1" dirty="0" err="1"/>
              <a:t>більш</a:t>
            </a:r>
            <a:r>
              <a:rPr lang="ru-RU" b="1" i="1" dirty="0"/>
              <a:t> </a:t>
            </a:r>
            <a:r>
              <a:rPr lang="ru-RU" b="1" i="1" dirty="0" err="1"/>
              <a:t>грандіозним</a:t>
            </a:r>
            <a:r>
              <a:rPr lang="ru-RU" b="1" i="1" dirty="0"/>
              <a:t>, включав </a:t>
            </a:r>
            <a:r>
              <a:rPr lang="ru-RU" b="1" i="1" dirty="0" err="1"/>
              <a:t>будівництво</a:t>
            </a:r>
            <a:r>
              <a:rPr lang="ru-RU" b="1" i="1" dirty="0"/>
              <a:t> </a:t>
            </a:r>
            <a:r>
              <a:rPr lang="ru-RU" b="1" i="1" dirty="0" err="1"/>
              <a:t>розкішного</a:t>
            </a:r>
            <a:r>
              <a:rPr lang="ru-RU" b="1" i="1" dirty="0"/>
              <a:t> палацу і </a:t>
            </a:r>
            <a:r>
              <a:rPr lang="ru-RU" b="1" i="1" dirty="0" err="1"/>
              <a:t>створення</a:t>
            </a:r>
            <a:r>
              <a:rPr lang="ru-RU" b="1" i="1" dirty="0"/>
              <a:t> </a:t>
            </a:r>
            <a:r>
              <a:rPr lang="ru-RU" b="1" i="1" dirty="0" err="1"/>
              <a:t>найбільшого</a:t>
            </a:r>
            <a:r>
              <a:rPr lang="ru-RU" b="1" i="1" dirty="0"/>
              <a:t> в </a:t>
            </a:r>
            <a:r>
              <a:rPr lang="ru-RU" b="1" i="1" dirty="0" err="1"/>
              <a:t>Європі</a:t>
            </a:r>
            <a:r>
              <a:rPr lang="ru-RU" b="1" i="1" dirty="0"/>
              <a:t> парку. </a:t>
            </a:r>
            <a:r>
              <a:rPr lang="ru-RU" b="1" i="1" dirty="0" err="1"/>
              <a:t>Втіленню</a:t>
            </a:r>
            <a:r>
              <a:rPr lang="ru-RU" b="1" i="1" dirty="0"/>
              <a:t> </a:t>
            </a:r>
            <a:r>
              <a:rPr lang="ru-RU" b="1" i="1" dirty="0" err="1"/>
              <a:t>завадила</a:t>
            </a:r>
            <a:r>
              <a:rPr lang="ru-RU" b="1" i="1" dirty="0"/>
              <a:t> </a:t>
            </a:r>
            <a:r>
              <a:rPr lang="ru-RU" b="1" i="1" dirty="0" err="1"/>
              <a:t>передчасна</a:t>
            </a:r>
            <a:r>
              <a:rPr lang="ru-RU" b="1" i="1" dirty="0"/>
              <a:t> смерть магната 14 </a:t>
            </a:r>
            <a:r>
              <a:rPr lang="ru-RU" b="1" i="1" dirty="0" err="1"/>
              <a:t>березня</a:t>
            </a:r>
            <a:r>
              <a:rPr lang="ru-RU" b="1" i="1" dirty="0"/>
              <a:t> 1805 р. </a:t>
            </a:r>
            <a:r>
              <a:rPr lang="ru-RU" b="1" i="1" dirty="0" err="1"/>
              <a:t>Софія</a:t>
            </a:r>
            <a:r>
              <a:rPr lang="ru-RU" b="1" i="1" dirty="0"/>
              <a:t> </a:t>
            </a:r>
            <a:r>
              <a:rPr lang="ru-RU" b="1" i="1" dirty="0" err="1"/>
              <a:t>володарювала</a:t>
            </a:r>
            <a:r>
              <a:rPr lang="ru-RU" b="1" i="1" dirty="0"/>
              <a:t> в зеленому </a:t>
            </a:r>
            <a:r>
              <a:rPr lang="ru-RU" b="1" i="1" dirty="0" err="1"/>
              <a:t>царстві</a:t>
            </a:r>
            <a:r>
              <a:rPr lang="ru-RU" b="1" i="1" dirty="0"/>
              <a:t> </a:t>
            </a:r>
            <a:r>
              <a:rPr lang="ru-RU" b="1" i="1" dirty="0" err="1"/>
              <a:t>імені</a:t>
            </a:r>
            <a:r>
              <a:rPr lang="ru-RU" b="1" i="1" dirty="0"/>
              <a:t> себе аж до </a:t>
            </a:r>
            <a:r>
              <a:rPr lang="ru-RU" b="1" i="1" dirty="0" err="1"/>
              <a:t>смерті</a:t>
            </a:r>
            <a:r>
              <a:rPr lang="ru-RU" b="1" i="1" dirty="0"/>
              <a:t> 1822 р. Дивно, але </a:t>
            </a:r>
            <a:r>
              <a:rPr lang="ru-RU" b="1" i="1" dirty="0" err="1"/>
              <a:t>улюбленим</a:t>
            </a:r>
            <a:r>
              <a:rPr lang="ru-RU" b="1" i="1" dirty="0"/>
              <a:t> </a:t>
            </a:r>
            <a:r>
              <a:rPr lang="ru-RU" b="1" i="1" dirty="0" err="1"/>
              <a:t>місцем</a:t>
            </a:r>
            <a:r>
              <a:rPr lang="ru-RU" b="1" i="1" dirty="0"/>
              <a:t> на </a:t>
            </a:r>
            <a:r>
              <a:rPr lang="ru-RU" b="1" i="1" dirty="0" err="1"/>
              <a:t>землі</a:t>
            </a:r>
            <a:r>
              <a:rPr lang="ru-RU" b="1" i="1" dirty="0"/>
              <a:t> парк для </a:t>
            </a:r>
            <a:r>
              <a:rPr lang="ru-RU" b="1" i="1" dirty="0" err="1"/>
              <a:t>неї</a:t>
            </a:r>
            <a:r>
              <a:rPr lang="ru-RU" b="1" i="1" dirty="0"/>
              <a:t> не став: графиня не раз </a:t>
            </a:r>
            <a:r>
              <a:rPr lang="ru-RU" b="1" i="1" dirty="0" err="1"/>
              <a:t>намагалася</a:t>
            </a:r>
            <a:r>
              <a:rPr lang="ru-RU" b="1" i="1" dirty="0"/>
              <a:t> </a:t>
            </a:r>
            <a:r>
              <a:rPr lang="ru-RU" b="1" i="1" dirty="0" err="1"/>
              <a:t>продати</a:t>
            </a:r>
            <a:r>
              <a:rPr lang="ru-RU" b="1" i="1" dirty="0"/>
              <a:t> “</a:t>
            </a:r>
            <a:r>
              <a:rPr lang="ru-RU" b="1" i="1" dirty="0" err="1"/>
              <a:t>Софіївку</a:t>
            </a:r>
            <a:r>
              <a:rPr lang="ru-RU" b="1" i="1" dirty="0"/>
              <a:t>” в </a:t>
            </a:r>
            <a:r>
              <a:rPr lang="ru-RU" b="1" i="1" dirty="0" err="1"/>
              <a:t>царську</a:t>
            </a:r>
            <a:r>
              <a:rPr lang="ru-RU" b="1" i="1" dirty="0"/>
              <a:t> </a:t>
            </a:r>
            <a:r>
              <a:rPr lang="ru-RU" b="1" i="1" dirty="0" err="1"/>
              <a:t>скарбницю</a:t>
            </a:r>
            <a:r>
              <a:rPr lang="ru-RU" b="1" i="1" dirty="0"/>
              <a:t>. </a:t>
            </a:r>
            <a:r>
              <a:rPr lang="ru-RU" b="1" i="1" dirty="0" err="1"/>
              <a:t>Далі</a:t>
            </a:r>
            <a:r>
              <a:rPr lang="ru-RU" b="1" i="1" dirty="0"/>
              <a:t> славу парку </a:t>
            </a:r>
            <a:r>
              <a:rPr lang="ru-RU" b="1" i="1" dirty="0" err="1"/>
              <a:t>підтримував</a:t>
            </a:r>
            <a:r>
              <a:rPr lang="ru-RU" b="1" i="1" dirty="0"/>
              <a:t> </a:t>
            </a:r>
            <a:r>
              <a:rPr lang="ru-RU" b="1" i="1" dirty="0" err="1"/>
              <a:t>її</a:t>
            </a:r>
            <a:r>
              <a:rPr lang="ru-RU" b="1" i="1" dirty="0"/>
              <a:t> </a:t>
            </a:r>
            <a:r>
              <a:rPr lang="ru-RU" b="1" i="1" dirty="0" err="1"/>
              <a:t>син</a:t>
            </a:r>
            <a:r>
              <a:rPr lang="ru-RU" b="1" i="1" dirty="0"/>
              <a:t> </a:t>
            </a:r>
            <a:r>
              <a:rPr lang="ru-RU" b="1" i="1" dirty="0" err="1"/>
              <a:t>Олександр</a:t>
            </a:r>
            <a:r>
              <a:rPr lang="ru-RU" b="1" i="1" dirty="0"/>
              <a:t>…</a:t>
            </a:r>
          </a:p>
          <a:p>
            <a:r>
              <a:rPr lang="ru-RU" b="1" i="1" dirty="0" smtClean="0"/>
              <a:t>“</a:t>
            </a:r>
            <a:r>
              <a:rPr lang="ru-RU" b="1" i="1" dirty="0" err="1"/>
              <a:t>Софіївка</a:t>
            </a:r>
            <a:r>
              <a:rPr lang="ru-RU" b="1" i="1" dirty="0"/>
              <a:t>” і </a:t>
            </a:r>
            <a:r>
              <a:rPr lang="ru-RU" b="1" i="1" dirty="0" err="1"/>
              <a:t>справді</a:t>
            </a:r>
            <a:r>
              <a:rPr lang="ru-RU" b="1" i="1" dirty="0"/>
              <a:t> </a:t>
            </a:r>
            <a:r>
              <a:rPr lang="ru-RU" b="1" i="1" dirty="0" err="1"/>
              <a:t>вражає</a:t>
            </a:r>
            <a:r>
              <a:rPr lang="ru-RU" b="1" i="1" dirty="0"/>
              <a:t>: є тут </a:t>
            </a:r>
            <a:r>
              <a:rPr lang="ru-RU" b="1" i="1" dirty="0" err="1"/>
              <a:t>екзотичні</a:t>
            </a:r>
            <a:r>
              <a:rPr lang="ru-RU" b="1" i="1" dirty="0"/>
              <a:t> дерева з </a:t>
            </a:r>
            <a:r>
              <a:rPr lang="ru-RU" b="1" i="1" dirty="0" err="1"/>
              <a:t>усіх</a:t>
            </a:r>
            <a:r>
              <a:rPr lang="ru-RU" b="1" i="1" dirty="0"/>
              <a:t> </a:t>
            </a:r>
            <a:r>
              <a:rPr lang="ru-RU" b="1" i="1" dirty="0" err="1"/>
              <a:t>усюд</a:t>
            </a:r>
            <a:r>
              <a:rPr lang="ru-RU" b="1" i="1" dirty="0"/>
              <a:t>, </a:t>
            </a:r>
            <a:r>
              <a:rPr lang="ru-RU" b="1" i="1" dirty="0" err="1"/>
              <a:t>мармурові</a:t>
            </a:r>
            <a:r>
              <a:rPr lang="ru-RU" b="1" i="1" dirty="0"/>
              <a:t> </a:t>
            </a:r>
            <a:r>
              <a:rPr lang="ru-RU" b="1" i="1" dirty="0" err="1"/>
              <a:t>скульптури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наче</a:t>
            </a:r>
            <a:r>
              <a:rPr lang="ru-RU" b="1" i="1" dirty="0"/>
              <a:t> </a:t>
            </a:r>
            <a:r>
              <a:rPr lang="ru-RU" b="1" i="1" dirty="0" err="1"/>
              <a:t>зійшли</a:t>
            </a:r>
            <a:r>
              <a:rPr lang="ru-RU" b="1" i="1" dirty="0"/>
              <a:t> </a:t>
            </a:r>
            <a:r>
              <a:rPr lang="ru-RU" b="1" i="1" dirty="0" err="1"/>
              <a:t>зі</a:t>
            </a:r>
            <a:r>
              <a:rPr lang="ru-RU" b="1" i="1" dirty="0"/>
              <a:t> </a:t>
            </a:r>
            <a:r>
              <a:rPr lang="ru-RU" b="1" i="1" dirty="0" err="1"/>
              <a:t>сторінок</a:t>
            </a:r>
            <a:r>
              <a:rPr lang="ru-RU" b="1" i="1" dirty="0"/>
              <a:t> “</a:t>
            </a:r>
            <a:r>
              <a:rPr lang="ru-RU" b="1" i="1" dirty="0" err="1"/>
              <a:t>Іліади</a:t>
            </a:r>
            <a:r>
              <a:rPr lang="ru-RU" b="1" i="1" dirty="0"/>
              <a:t>” та “</a:t>
            </a:r>
            <a:r>
              <a:rPr lang="ru-RU" b="1" i="1" dirty="0" err="1"/>
              <a:t>Одіссеї</a:t>
            </a:r>
            <a:r>
              <a:rPr lang="ru-RU" b="1" i="1" dirty="0"/>
              <a:t>”, </a:t>
            </a:r>
            <a:r>
              <a:rPr lang="ru-RU" b="1" i="1" dirty="0" err="1"/>
              <a:t>численні</a:t>
            </a:r>
            <a:r>
              <a:rPr lang="ru-RU" b="1" i="1" dirty="0"/>
              <a:t> </a:t>
            </a:r>
            <a:r>
              <a:rPr lang="ru-RU" b="1" i="1" dirty="0" err="1"/>
              <a:t>водойми</a:t>
            </a:r>
            <a:r>
              <a:rPr lang="ru-RU" b="1" i="1" dirty="0"/>
              <a:t>, </a:t>
            </a:r>
            <a:r>
              <a:rPr lang="ru-RU" b="1" i="1" dirty="0" err="1"/>
              <a:t>водоспади</a:t>
            </a:r>
            <a:r>
              <a:rPr lang="ru-RU" b="1" i="1" dirty="0"/>
              <a:t>, </a:t>
            </a:r>
            <a:r>
              <a:rPr lang="ru-RU" b="1" i="1" dirty="0" err="1"/>
              <a:t>фонтани</a:t>
            </a:r>
            <a:r>
              <a:rPr lang="ru-RU" b="1" i="1" dirty="0"/>
              <a:t> і </a:t>
            </a:r>
            <a:r>
              <a:rPr lang="ru-RU" b="1" i="1" dirty="0" err="1"/>
              <a:t>гроти</a:t>
            </a:r>
            <a:r>
              <a:rPr lang="ru-RU" b="1" i="1" dirty="0" smtClean="0"/>
              <a:t>. До </a:t>
            </a:r>
            <a:r>
              <a:rPr lang="ru-RU" b="1" i="1" dirty="0" err="1" smtClean="0"/>
              <a:t>речі</a:t>
            </a:r>
            <a:r>
              <a:rPr lang="ru-RU" b="1" i="1" dirty="0" smtClean="0"/>
              <a:t>, </a:t>
            </a:r>
            <a:r>
              <a:rPr lang="ru-RU" b="1" i="1" dirty="0" err="1" smtClean="0"/>
              <a:t>сучасна</a:t>
            </a:r>
            <a:r>
              <a:rPr lang="ru-RU" b="1" i="1" dirty="0" smtClean="0"/>
              <a:t> “</a:t>
            </a:r>
            <a:r>
              <a:rPr lang="ru-RU" b="1" i="1" dirty="0" err="1" smtClean="0"/>
              <a:t>Софіївка</a:t>
            </a:r>
            <a:r>
              <a:rPr lang="ru-RU" b="1" i="1" dirty="0" smtClean="0"/>
              <a:t>” не </a:t>
            </a:r>
            <a:r>
              <a:rPr lang="ru-RU" b="1" i="1" dirty="0" err="1" smtClean="0"/>
              <a:t>дуже</a:t>
            </a:r>
            <a:r>
              <a:rPr lang="ru-RU" b="1" i="1" dirty="0" smtClean="0"/>
              <a:t> схожа на </a:t>
            </a:r>
            <a:r>
              <a:rPr lang="ru-RU" b="1" i="1" dirty="0" err="1" smtClean="0"/>
              <a:t>зелений</a:t>
            </a:r>
            <a:r>
              <a:rPr lang="ru-RU" b="1" i="1" dirty="0" smtClean="0"/>
              <a:t> рай </a:t>
            </a:r>
            <a:r>
              <a:rPr lang="ru-RU" b="1" i="1" dirty="0" err="1" smtClean="0"/>
              <a:t>часів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красуні-Софії</a:t>
            </a:r>
            <a:r>
              <a:rPr lang="ru-RU" b="1" i="1" dirty="0" smtClean="0"/>
              <a:t>. </a:t>
            </a:r>
            <a:r>
              <a:rPr lang="ru-RU" b="1" i="1" dirty="0" err="1" smtClean="0"/>
              <a:t>Ще</a:t>
            </a:r>
            <a:r>
              <a:rPr lang="ru-RU" b="1" i="1" dirty="0" smtClean="0"/>
              <a:t> </a:t>
            </a:r>
            <a:r>
              <a:rPr lang="ru-RU" b="1" i="1" dirty="0"/>
              <a:t>в 1929-му </a:t>
            </a:r>
            <a:r>
              <a:rPr lang="ru-RU" b="1" i="1" dirty="0" err="1"/>
              <a:t>цей</a:t>
            </a:r>
            <a:r>
              <a:rPr lang="ru-RU" b="1" i="1" dirty="0"/>
              <a:t> </a:t>
            </a:r>
            <a:r>
              <a:rPr lang="ru-RU" b="1" i="1" dirty="0" err="1"/>
              <a:t>чарівний</a:t>
            </a:r>
            <a:r>
              <a:rPr lang="ru-RU" b="1" i="1" dirty="0"/>
              <a:t> </a:t>
            </a:r>
            <a:r>
              <a:rPr lang="ru-RU" b="1" i="1" dirty="0" err="1"/>
              <a:t>куточок</a:t>
            </a:r>
            <a:r>
              <a:rPr lang="ru-RU" b="1" i="1" dirty="0"/>
              <a:t> </a:t>
            </a:r>
            <a:r>
              <a:rPr lang="ru-RU" b="1" i="1" dirty="0" err="1"/>
              <a:t>оголошено</a:t>
            </a:r>
            <a:r>
              <a:rPr lang="ru-RU" b="1" i="1" dirty="0"/>
              <a:t> </a:t>
            </a:r>
            <a:r>
              <a:rPr lang="ru-RU" b="1" i="1" dirty="0" err="1"/>
              <a:t>заповідником</a:t>
            </a:r>
            <a:r>
              <a:rPr lang="ru-RU" b="1" i="1" dirty="0"/>
              <a:t>. У 2004 р. “</a:t>
            </a:r>
            <a:r>
              <a:rPr lang="ru-RU" b="1" i="1" dirty="0" err="1"/>
              <a:t>Софіївка</a:t>
            </a:r>
            <a:r>
              <a:rPr lang="ru-RU" b="1" i="1" dirty="0"/>
              <a:t>” </a:t>
            </a:r>
            <a:r>
              <a:rPr lang="ru-RU" b="1" i="1" dirty="0" err="1"/>
              <a:t>отримала</a:t>
            </a:r>
            <a:r>
              <a:rPr lang="ru-RU" b="1" i="1" dirty="0"/>
              <a:t> статус </a:t>
            </a:r>
            <a:r>
              <a:rPr lang="ru-RU" b="1" i="1" dirty="0" err="1"/>
              <a:t>Національного</a:t>
            </a:r>
            <a:r>
              <a:rPr lang="ru-RU" b="1" i="1" dirty="0"/>
              <a:t> </a:t>
            </a:r>
            <a:r>
              <a:rPr lang="ru-RU" b="1" i="1" dirty="0" err="1"/>
              <a:t>дендрологічного</a:t>
            </a:r>
            <a:r>
              <a:rPr lang="ru-RU" b="1" i="1" dirty="0"/>
              <a:t> парку, а в 2007-му </a:t>
            </a:r>
            <a:r>
              <a:rPr lang="ru-RU" b="1" i="1" dirty="0" err="1"/>
              <a:t>її</a:t>
            </a:r>
            <a:r>
              <a:rPr lang="ru-RU" b="1" i="1" dirty="0"/>
              <a:t> </a:t>
            </a:r>
            <a:r>
              <a:rPr lang="ru-RU" b="1" i="1" dirty="0" err="1"/>
              <a:t>було</a:t>
            </a:r>
            <a:r>
              <a:rPr lang="ru-RU" b="1" i="1" dirty="0"/>
              <a:t> названо одним </a:t>
            </a:r>
            <a:r>
              <a:rPr lang="ru-RU" b="1" i="1" dirty="0" err="1"/>
              <a:t>із</a:t>
            </a:r>
            <a:r>
              <a:rPr lang="ru-RU" b="1" i="1" dirty="0"/>
              <a:t> семи чудес </a:t>
            </a:r>
            <a:r>
              <a:rPr lang="ru-RU" b="1" i="1" dirty="0" err="1" smtClean="0"/>
              <a:t>України</a:t>
            </a:r>
            <a:endParaRPr lang="ru-RU" b="1" i="1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0" r="8840"/>
          <a:stretch>
            <a:fillRect/>
          </a:stretch>
        </p:blipFill>
        <p:spPr>
          <a:xfrm>
            <a:off x="4644008" y="404664"/>
            <a:ext cx="439248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01008"/>
            <a:ext cx="4441676" cy="2913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6209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125113" cy="521028"/>
          </a:xfrm>
        </p:spPr>
        <p:txBody>
          <a:bodyPr/>
          <a:lstStyle/>
          <a:p>
            <a:r>
              <a:rPr lang="ru-RU" b="1" i="1" dirty="0" err="1"/>
              <a:t>Ахеронтійське</a:t>
            </a:r>
            <a:r>
              <a:rPr lang="ru-RU" b="1" i="1" dirty="0"/>
              <a:t> </a:t>
            </a:r>
            <a:r>
              <a:rPr lang="ru-RU" b="1" i="1" dirty="0" smtClean="0"/>
              <a:t>озеро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6712"/>
            <a:ext cx="8856984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3627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125113" cy="521028"/>
          </a:xfrm>
        </p:spPr>
        <p:txBody>
          <a:bodyPr/>
          <a:lstStyle/>
          <a:p>
            <a:r>
              <a:rPr lang="ru-RU" b="1" i="1" dirty="0" err="1"/>
              <a:t>Альтанка</a:t>
            </a:r>
            <a:r>
              <a:rPr lang="ru-RU" b="1" i="1" dirty="0"/>
              <a:t> «Грибок»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8928992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6052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125113" cy="521028"/>
          </a:xfrm>
        </p:spPr>
        <p:txBody>
          <a:bodyPr/>
          <a:lstStyle/>
          <a:p>
            <a:r>
              <a:rPr lang="ru-RU" b="1" i="1" dirty="0"/>
              <a:t>Центральна алея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8856984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08635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 flipH="1">
            <a:off x="4490826" y="980728"/>
            <a:ext cx="4329645" cy="4049784"/>
          </a:xfrm>
        </p:spPr>
        <p:txBody>
          <a:bodyPr>
            <a:normAutofit/>
          </a:bodyPr>
          <a:lstStyle/>
          <a:p>
            <a:r>
              <a:rPr lang="ru-RU" sz="1800" b="1" i="1" dirty="0"/>
              <a:t>На </a:t>
            </a:r>
            <a:r>
              <a:rPr lang="ru-RU" sz="1800" b="1" i="1" dirty="0" err="1"/>
              <a:t>Черкащині</a:t>
            </a:r>
            <a:r>
              <a:rPr lang="ru-RU" sz="1800" b="1" i="1" dirty="0"/>
              <a:t> </a:t>
            </a:r>
            <a:r>
              <a:rPr lang="ru-RU" sz="1800" b="1" i="1" dirty="0" err="1"/>
              <a:t>зародилося</a:t>
            </a:r>
            <a:r>
              <a:rPr lang="ru-RU" sz="1800" b="1" i="1" dirty="0"/>
              <a:t> </a:t>
            </a:r>
            <a:r>
              <a:rPr lang="ru-RU" sz="1800" b="1" i="1" dirty="0" err="1"/>
              <a:t>українське</a:t>
            </a:r>
            <a:r>
              <a:rPr lang="ru-RU" sz="1800" b="1" i="1" dirty="0"/>
              <a:t> </a:t>
            </a:r>
            <a:r>
              <a:rPr lang="ru-RU" sz="1800" b="1" i="1" dirty="0" err="1"/>
              <a:t>козацтво</a:t>
            </a:r>
            <a:r>
              <a:rPr lang="ru-RU" sz="1800" b="1" i="1" dirty="0"/>
              <a:t>, яке стало </a:t>
            </a:r>
            <a:r>
              <a:rPr lang="ru-RU" sz="1800" b="1" i="1" dirty="0" err="1"/>
              <a:t>впливовою</a:t>
            </a:r>
            <a:r>
              <a:rPr lang="ru-RU" sz="1800" b="1" i="1" dirty="0"/>
              <a:t> </a:t>
            </a:r>
            <a:r>
              <a:rPr lang="ru-RU" sz="1800" b="1" i="1" dirty="0" err="1"/>
              <a:t>суспільно-політичною</a:t>
            </a:r>
            <a:r>
              <a:rPr lang="ru-RU" sz="1800" b="1" i="1" dirty="0"/>
              <a:t> силою. У </a:t>
            </a:r>
            <a:r>
              <a:rPr lang="ru-RU" sz="1800" b="1" i="1" dirty="0" err="1"/>
              <a:t>середині</a:t>
            </a:r>
            <a:r>
              <a:rPr lang="ru-RU" sz="1800" b="1" i="1" dirty="0"/>
              <a:t> </a:t>
            </a:r>
            <a:r>
              <a:rPr lang="en-US" sz="1800" b="1" i="1" dirty="0"/>
              <a:t>XVII </a:t>
            </a:r>
            <a:r>
              <a:rPr lang="ru-RU" sz="1800" b="1" i="1" dirty="0"/>
              <a:t>ст. край </a:t>
            </a:r>
            <a:r>
              <a:rPr lang="ru-RU" sz="1800" b="1" i="1" dirty="0" err="1"/>
              <a:t>перебував</a:t>
            </a:r>
            <a:r>
              <a:rPr lang="ru-RU" sz="1800" b="1" i="1" dirty="0"/>
              <a:t> в </a:t>
            </a:r>
            <a:r>
              <a:rPr lang="ru-RU" sz="1800" b="1" i="1" dirty="0" err="1"/>
              <a:t>епіцентрі</a:t>
            </a:r>
            <a:r>
              <a:rPr lang="ru-RU" sz="1800" b="1" i="1" dirty="0"/>
              <a:t> </a:t>
            </a:r>
            <a:r>
              <a:rPr lang="ru-RU" sz="1800" b="1" i="1" dirty="0" err="1"/>
              <a:t>Визвольної</a:t>
            </a:r>
            <a:r>
              <a:rPr lang="ru-RU" sz="1800" b="1" i="1" dirty="0"/>
              <a:t> </a:t>
            </a:r>
            <a:r>
              <a:rPr lang="ru-RU" sz="1800" b="1" i="1" dirty="0" err="1"/>
              <a:t>війни</a:t>
            </a:r>
            <a:r>
              <a:rPr lang="ru-RU" sz="1800" b="1" i="1" dirty="0"/>
              <a:t> </a:t>
            </a:r>
            <a:r>
              <a:rPr lang="ru-RU" sz="1800" b="1" i="1" dirty="0" err="1"/>
              <a:t>українського</a:t>
            </a:r>
            <a:r>
              <a:rPr lang="ru-RU" sz="1800" b="1" i="1" dirty="0"/>
              <a:t> народу </a:t>
            </a:r>
            <a:r>
              <a:rPr lang="ru-RU" sz="1800" b="1" i="1" dirty="0" err="1"/>
              <a:t>під</a:t>
            </a:r>
            <a:r>
              <a:rPr lang="ru-RU" sz="1800" b="1" i="1" dirty="0"/>
              <a:t> проводом Богдана </a:t>
            </a:r>
            <a:r>
              <a:rPr lang="ru-RU" sz="1800" b="1" i="1" dirty="0" err="1"/>
              <a:t>Хмельницького</a:t>
            </a:r>
            <a:r>
              <a:rPr lang="ru-RU" sz="1800" b="1" i="1" dirty="0"/>
              <a:t>, а Чигирин </a:t>
            </a:r>
            <a:r>
              <a:rPr lang="ru-RU" sz="1800" b="1" i="1" dirty="0" err="1"/>
              <a:t>набув</a:t>
            </a:r>
            <a:r>
              <a:rPr lang="ru-RU" sz="1800" b="1" i="1" dirty="0"/>
              <a:t> статусу </a:t>
            </a:r>
            <a:r>
              <a:rPr lang="ru-RU" sz="1800" b="1" i="1" dirty="0" err="1"/>
              <a:t>гетьманської</a:t>
            </a:r>
            <a:r>
              <a:rPr lang="ru-RU" sz="1800" b="1" i="1" dirty="0"/>
              <a:t> </a:t>
            </a:r>
            <a:r>
              <a:rPr lang="ru-RU" sz="1800" b="1" i="1" dirty="0" err="1"/>
              <a:t>столиці</a:t>
            </a:r>
            <a:r>
              <a:rPr lang="ru-RU" sz="1800" b="1" i="1" dirty="0"/>
              <a:t>. </a:t>
            </a: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7" b="6067"/>
          <a:stretch>
            <a:fillRect/>
          </a:stretch>
        </p:blipFill>
        <p:spPr>
          <a:xfrm>
            <a:off x="250825" y="333375"/>
            <a:ext cx="3429000" cy="6264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248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739019" cy="521028"/>
          </a:xfrm>
        </p:spPr>
        <p:txBody>
          <a:bodyPr/>
          <a:lstStyle/>
          <a:p>
            <a:r>
              <a:rPr lang="ru-RU" b="1" i="1" dirty="0" err="1"/>
              <a:t>Будинок</a:t>
            </a:r>
            <a:r>
              <a:rPr lang="ru-RU" b="1" i="1" dirty="0"/>
              <a:t> </a:t>
            </a:r>
            <a:r>
              <a:rPr lang="ru-RU" b="1" i="1" dirty="0" err="1"/>
              <a:t>творчості</a:t>
            </a:r>
            <a:r>
              <a:rPr lang="ru-RU" b="1" i="1" dirty="0"/>
              <a:t> </a:t>
            </a:r>
            <a:r>
              <a:rPr lang="ru-RU" b="1" i="1" dirty="0" err="1"/>
              <a:t>вчених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8856984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7650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5113" cy="377012"/>
          </a:xfrm>
        </p:spPr>
        <p:txBody>
          <a:bodyPr/>
          <a:lstStyle/>
          <a:p>
            <a:r>
              <a:rPr lang="ru-RU" b="1" i="1" dirty="0" err="1"/>
              <a:t>Тарпейська</a:t>
            </a:r>
            <a:r>
              <a:rPr lang="ru-RU" b="1" i="1" dirty="0"/>
              <a:t> </a:t>
            </a:r>
            <a:r>
              <a:rPr lang="ru-RU" b="1" i="1" dirty="0" err="1"/>
              <a:t>скеля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08720"/>
            <a:ext cx="5184576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5413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125113" cy="665044"/>
          </a:xfrm>
        </p:spPr>
        <p:txBody>
          <a:bodyPr/>
          <a:lstStyle/>
          <a:p>
            <a:r>
              <a:rPr lang="ru-RU" b="1" i="1" dirty="0" err="1"/>
              <a:t>Женевське</a:t>
            </a:r>
            <a:r>
              <a:rPr lang="ru-RU" b="1" i="1" dirty="0"/>
              <a:t> озеро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6712"/>
            <a:ext cx="8928992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7909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76673"/>
            <a:ext cx="7125113" cy="576064"/>
          </a:xfrm>
        </p:spPr>
        <p:txBody>
          <a:bodyPr/>
          <a:lstStyle/>
          <a:p>
            <a:r>
              <a:rPr lang="uk-UA" b="1" i="1" dirty="0" smtClean="0"/>
              <a:t>Павільйон флори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8280920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374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7"/>
            <a:ext cx="7125113" cy="720080"/>
          </a:xfrm>
        </p:spPr>
        <p:txBody>
          <a:bodyPr/>
          <a:lstStyle/>
          <a:p>
            <a:r>
              <a:rPr lang="ru-RU" b="1" i="1" dirty="0"/>
              <a:t>Грот "Грибок"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784976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5005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125113" cy="593036"/>
          </a:xfrm>
        </p:spPr>
        <p:txBody>
          <a:bodyPr/>
          <a:lstStyle/>
          <a:p>
            <a:r>
              <a:rPr lang="ru-RU" b="1" i="1" dirty="0"/>
              <a:t>"</a:t>
            </a:r>
            <a:r>
              <a:rPr lang="ru-RU" b="1" i="1" dirty="0" err="1"/>
              <a:t>Срібні</a:t>
            </a:r>
            <a:r>
              <a:rPr lang="ru-RU" b="1" i="1" dirty="0"/>
              <a:t> </a:t>
            </a:r>
            <a:r>
              <a:rPr lang="ru-RU" b="1" i="1" dirty="0" err="1"/>
              <a:t>джерельця</a:t>
            </a:r>
            <a:r>
              <a:rPr lang="ru-RU" b="1" i="1" dirty="0"/>
              <a:t>"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96752"/>
            <a:ext cx="4608512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635335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125113" cy="593036"/>
          </a:xfrm>
        </p:spPr>
        <p:txBody>
          <a:bodyPr/>
          <a:lstStyle/>
          <a:p>
            <a:r>
              <a:rPr lang="ru-RU" b="1" i="1" dirty="0" err="1"/>
              <a:t>Венеціанський</a:t>
            </a:r>
            <a:r>
              <a:rPr lang="ru-RU" b="1" i="1" dirty="0"/>
              <a:t> </a:t>
            </a:r>
            <a:r>
              <a:rPr lang="ru-RU" b="1" i="1" dirty="0" err="1"/>
              <a:t>міст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640960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6091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125113" cy="593036"/>
          </a:xfrm>
        </p:spPr>
        <p:txBody>
          <a:bodyPr/>
          <a:lstStyle/>
          <a:p>
            <a:r>
              <a:rPr lang="ru-RU" b="1" i="1" dirty="0"/>
              <a:t>Фонтан «</a:t>
            </a:r>
            <a:r>
              <a:rPr lang="ru-RU" b="1" i="1" dirty="0" err="1"/>
              <a:t>Змія</a:t>
            </a:r>
            <a:r>
              <a:rPr lang="ru-RU" b="1" i="1" dirty="0"/>
              <a:t>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8496943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2719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125113" cy="737052"/>
          </a:xfrm>
        </p:spPr>
        <p:txBody>
          <a:bodyPr/>
          <a:lstStyle/>
          <a:p>
            <a:r>
              <a:rPr lang="ru-RU" b="1" i="1" dirty="0" smtClean="0"/>
              <a:t>Грот </a:t>
            </a:r>
            <a:r>
              <a:rPr lang="ru-RU" b="1" i="1" dirty="0" err="1" smtClean="0"/>
              <a:t>Сцілли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8424936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8800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955043" cy="593036"/>
          </a:xfrm>
        </p:spPr>
        <p:txBody>
          <a:bodyPr/>
          <a:lstStyle/>
          <a:p>
            <a:r>
              <a:rPr lang="ru-RU" b="1" i="1" dirty="0"/>
              <a:t>Грот страху і </a:t>
            </a:r>
            <a:r>
              <a:rPr lang="ru-RU" b="1" i="1" dirty="0" err="1"/>
              <a:t>сумніву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568952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7117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332656"/>
            <a:ext cx="4536504" cy="6525344"/>
          </a:xfrm>
        </p:spPr>
        <p:txBody>
          <a:bodyPr>
            <a:normAutofit/>
          </a:bodyPr>
          <a:lstStyle/>
          <a:p>
            <a:r>
              <a:rPr lang="ru-RU" sz="1600" b="1" i="1" dirty="0"/>
              <a:t>На </a:t>
            </a:r>
            <a:r>
              <a:rPr lang="ru-RU" sz="1600" b="1" i="1" dirty="0" err="1"/>
              <a:t>території</a:t>
            </a:r>
            <a:r>
              <a:rPr lang="ru-RU" sz="1600" b="1" i="1" dirty="0"/>
              <a:t> </a:t>
            </a:r>
            <a:r>
              <a:rPr lang="ru-RU" sz="1600" b="1" i="1" dirty="0" err="1"/>
              <a:t>Черкаської</a:t>
            </a:r>
            <a:r>
              <a:rPr lang="ru-RU" sz="1600" b="1" i="1" dirty="0"/>
              <a:t> </a:t>
            </a:r>
            <a:r>
              <a:rPr lang="ru-RU" sz="1600" b="1" i="1" dirty="0" err="1"/>
              <a:t>області</a:t>
            </a:r>
            <a:r>
              <a:rPr lang="ru-RU" sz="1600" b="1" i="1" dirty="0"/>
              <a:t> </a:t>
            </a:r>
            <a:r>
              <a:rPr lang="ru-RU" sz="1600" b="1" i="1" dirty="0" err="1"/>
              <a:t>розташовано</a:t>
            </a:r>
            <a:r>
              <a:rPr lang="ru-RU" sz="1600" b="1" i="1" dirty="0"/>
              <a:t> 9266 </a:t>
            </a:r>
            <a:r>
              <a:rPr lang="ru-RU" sz="1600" b="1" i="1" dirty="0" err="1"/>
              <a:t>пам'яток</a:t>
            </a:r>
            <a:r>
              <a:rPr lang="ru-RU" sz="1600" b="1" i="1" dirty="0"/>
              <a:t> </a:t>
            </a:r>
            <a:r>
              <a:rPr lang="ru-RU" sz="1600" b="1" i="1" dirty="0" err="1"/>
              <a:t>історії</a:t>
            </a:r>
            <a:r>
              <a:rPr lang="ru-RU" sz="1600" b="1" i="1" dirty="0"/>
              <a:t> і </a:t>
            </a:r>
            <a:r>
              <a:rPr lang="ru-RU" sz="1600" b="1" i="1" dirty="0" err="1" smtClean="0"/>
              <a:t>культури</a:t>
            </a:r>
            <a:r>
              <a:rPr lang="ru-RU" sz="1600" b="1" i="1" dirty="0" smtClean="0"/>
              <a:t>, </a:t>
            </a:r>
            <a:r>
              <a:rPr lang="ru-RU" sz="1600" b="1" i="1" dirty="0"/>
              <a:t>з них 85 - </a:t>
            </a:r>
            <a:r>
              <a:rPr lang="ru-RU" sz="1600" b="1" i="1" dirty="0" err="1"/>
              <a:t>національного</a:t>
            </a:r>
            <a:r>
              <a:rPr lang="ru-RU" sz="1600" b="1" i="1" dirty="0"/>
              <a:t> </a:t>
            </a:r>
            <a:r>
              <a:rPr lang="ru-RU" sz="1600" b="1" i="1" dirty="0" err="1"/>
              <a:t>значення</a:t>
            </a:r>
            <a:r>
              <a:rPr lang="ru-RU" sz="1600" b="1" i="1" dirty="0"/>
              <a:t>. </a:t>
            </a:r>
            <a:r>
              <a:rPr lang="ru-RU" sz="1600" b="1" i="1" dirty="0" err="1"/>
              <a:t>Пам'ятки</a:t>
            </a:r>
            <a:r>
              <a:rPr lang="ru-RU" sz="1600" b="1" i="1" dirty="0"/>
              <a:t>, </a:t>
            </a:r>
            <a:r>
              <a:rPr lang="ru-RU" sz="1600" b="1" i="1" dirty="0" err="1"/>
              <a:t>що</a:t>
            </a:r>
            <a:r>
              <a:rPr lang="ru-RU" sz="1600" b="1" i="1" dirty="0"/>
              <a:t> </a:t>
            </a:r>
            <a:r>
              <a:rPr lang="ru-RU" sz="1600" b="1" i="1" dirty="0" err="1"/>
              <a:t>мають</a:t>
            </a:r>
            <a:r>
              <a:rPr lang="ru-RU" sz="1600" b="1" i="1" dirty="0"/>
              <a:t> </a:t>
            </a:r>
            <a:r>
              <a:rPr lang="ru-RU" sz="1600" b="1" i="1" dirty="0" err="1"/>
              <a:t>особливу</a:t>
            </a:r>
            <a:r>
              <a:rPr lang="ru-RU" sz="1600" b="1" i="1" dirty="0"/>
              <a:t> </a:t>
            </a:r>
            <a:r>
              <a:rPr lang="ru-RU" sz="1600" b="1" i="1" dirty="0" err="1"/>
              <a:t>культурну</a:t>
            </a:r>
            <a:r>
              <a:rPr lang="ru-RU" sz="1600" b="1" i="1" dirty="0"/>
              <a:t> та </a:t>
            </a:r>
            <a:r>
              <a:rPr lang="ru-RU" sz="1600" b="1" i="1" dirty="0" err="1"/>
              <a:t>історичну</a:t>
            </a:r>
            <a:r>
              <a:rPr lang="ru-RU" sz="1600" b="1" i="1" dirty="0"/>
              <a:t> </a:t>
            </a:r>
            <a:r>
              <a:rPr lang="ru-RU" sz="1600" b="1" i="1" dirty="0" err="1"/>
              <a:t>цінність</a:t>
            </a:r>
            <a:r>
              <a:rPr lang="ru-RU" sz="1600" b="1" i="1" dirty="0"/>
              <a:t>, є </a:t>
            </a:r>
            <a:r>
              <a:rPr lang="ru-RU" sz="1600" b="1" i="1" dirty="0" err="1"/>
              <a:t>об'єктами</a:t>
            </a:r>
            <a:r>
              <a:rPr lang="ru-RU" sz="1600" b="1" i="1" dirty="0"/>
              <a:t> </a:t>
            </a:r>
            <a:r>
              <a:rPr lang="ru-RU" sz="1600" b="1" i="1" dirty="0" err="1"/>
              <a:t>національного</a:t>
            </a:r>
            <a:r>
              <a:rPr lang="ru-RU" sz="1600" b="1" i="1" dirty="0"/>
              <a:t> </a:t>
            </a:r>
            <a:r>
              <a:rPr lang="ru-RU" sz="1600" b="1" i="1" dirty="0" err="1"/>
              <a:t>історико</a:t>
            </a:r>
            <a:r>
              <a:rPr lang="ru-RU" sz="1600" b="1" i="1" dirty="0"/>
              <a:t>-культурного </a:t>
            </a:r>
            <a:r>
              <a:rPr lang="ru-RU" sz="1600" b="1" i="1" dirty="0" err="1"/>
              <a:t>заповідника</a:t>
            </a:r>
            <a:r>
              <a:rPr lang="ru-RU" sz="1600" b="1" i="1" dirty="0"/>
              <a:t> "Чигирин", </a:t>
            </a:r>
            <a:r>
              <a:rPr lang="ru-RU" sz="1600" b="1" i="1" dirty="0" err="1"/>
              <a:t>Шевченківського</a:t>
            </a:r>
            <a:r>
              <a:rPr lang="ru-RU" sz="1600" b="1" i="1" dirty="0"/>
              <a:t> </a:t>
            </a:r>
            <a:r>
              <a:rPr lang="ru-RU" sz="1600" b="1" i="1" dirty="0" err="1"/>
              <a:t>національного</a:t>
            </a:r>
            <a:r>
              <a:rPr lang="ru-RU" sz="1600" b="1" i="1" dirty="0"/>
              <a:t> </a:t>
            </a:r>
            <a:r>
              <a:rPr lang="ru-RU" sz="1600" b="1" i="1" dirty="0" err="1"/>
              <a:t>заповідника</a:t>
            </a:r>
            <a:r>
              <a:rPr lang="ru-RU" sz="1600" b="1" i="1" dirty="0"/>
              <a:t>, </a:t>
            </a:r>
            <a:r>
              <a:rPr lang="ru-RU" sz="1600" b="1" i="1" dirty="0" err="1"/>
              <a:t>Національного</a:t>
            </a:r>
            <a:r>
              <a:rPr lang="ru-RU" sz="1600" b="1" i="1" dirty="0"/>
              <a:t> </a:t>
            </a:r>
            <a:r>
              <a:rPr lang="ru-RU" sz="1600" b="1" i="1" dirty="0" err="1"/>
              <a:t>історико</a:t>
            </a:r>
            <a:r>
              <a:rPr lang="ru-RU" sz="1600" b="1" i="1" dirty="0"/>
              <a:t>-культурного </a:t>
            </a:r>
            <a:r>
              <a:rPr lang="ru-RU" sz="1600" b="1" i="1" dirty="0" err="1"/>
              <a:t>заповідника</a:t>
            </a:r>
            <a:r>
              <a:rPr lang="ru-RU" sz="1600" b="1" i="1" dirty="0"/>
              <a:t> "</a:t>
            </a:r>
            <a:r>
              <a:rPr lang="ru-RU" sz="1600" b="1" i="1" dirty="0" err="1"/>
              <a:t>Батьківщина</a:t>
            </a:r>
            <a:r>
              <a:rPr lang="ru-RU" sz="1600" b="1" i="1" dirty="0"/>
              <a:t> Тараса </a:t>
            </a:r>
            <a:r>
              <a:rPr lang="ru-RU" sz="1600" b="1" i="1" dirty="0" err="1"/>
              <a:t>Шевченка</a:t>
            </a:r>
            <a:r>
              <a:rPr lang="ru-RU" sz="1600" b="1" i="1" dirty="0"/>
              <a:t>", </a:t>
            </a:r>
            <a:r>
              <a:rPr lang="ru-RU" sz="1600" b="1" i="1" dirty="0" err="1"/>
              <a:t>державних</a:t>
            </a:r>
            <a:r>
              <a:rPr lang="ru-RU" sz="1600" b="1" i="1" dirty="0"/>
              <a:t> </a:t>
            </a:r>
            <a:r>
              <a:rPr lang="ru-RU" sz="1600" b="1" i="1" dirty="0" err="1"/>
              <a:t>історико-культурних</a:t>
            </a:r>
            <a:r>
              <a:rPr lang="ru-RU" sz="1600" b="1" i="1" dirty="0"/>
              <a:t> </a:t>
            </a:r>
            <a:r>
              <a:rPr lang="ru-RU" sz="1600" b="1" i="1" dirty="0" err="1"/>
              <a:t>заповідників</a:t>
            </a:r>
            <a:r>
              <a:rPr lang="ru-RU" sz="1600" b="1" i="1" dirty="0"/>
              <a:t> у мм. </a:t>
            </a:r>
            <a:r>
              <a:rPr lang="ru-RU" sz="1600" b="1" i="1" dirty="0" err="1"/>
              <a:t>Корсуні-Шевченківському</a:t>
            </a:r>
            <a:r>
              <a:rPr lang="ru-RU" sz="1600" b="1" i="1" dirty="0"/>
              <a:t> та </a:t>
            </a:r>
            <a:r>
              <a:rPr lang="ru-RU" sz="1600" b="1" i="1" dirty="0" err="1"/>
              <a:t>Кам'янці</a:t>
            </a:r>
            <a:r>
              <a:rPr lang="ru-RU" sz="1600" b="1" i="1" dirty="0"/>
              <a:t>, </a:t>
            </a:r>
            <a:r>
              <a:rPr lang="ru-RU" sz="1600" b="1" i="1" dirty="0" err="1"/>
              <a:t>державних</a:t>
            </a:r>
            <a:r>
              <a:rPr lang="ru-RU" sz="1600" b="1" i="1" dirty="0"/>
              <a:t> </a:t>
            </a:r>
            <a:r>
              <a:rPr lang="ru-RU" sz="1600" b="1" i="1" dirty="0" err="1"/>
              <a:t>історико-культурних</a:t>
            </a:r>
            <a:r>
              <a:rPr lang="ru-RU" sz="1600" b="1" i="1" dirty="0"/>
              <a:t> </a:t>
            </a:r>
            <a:r>
              <a:rPr lang="ru-RU" sz="1600" b="1" i="1" dirty="0" err="1"/>
              <a:t>заповідників</a:t>
            </a:r>
            <a:r>
              <a:rPr lang="ru-RU" sz="1600" b="1" i="1" dirty="0"/>
              <a:t> "</a:t>
            </a:r>
            <a:r>
              <a:rPr lang="ru-RU" sz="1600" b="1" i="1" dirty="0" err="1"/>
              <a:t>Трахтемирів</a:t>
            </a:r>
            <a:r>
              <a:rPr lang="ru-RU" sz="1600" b="1" i="1" dirty="0"/>
              <a:t>" і "</a:t>
            </a:r>
            <a:r>
              <a:rPr lang="ru-RU" sz="1600" b="1" i="1" dirty="0" err="1"/>
              <a:t>Трипільська</a:t>
            </a:r>
            <a:r>
              <a:rPr lang="ru-RU" sz="1600" b="1" i="1" dirty="0"/>
              <a:t> культура", державного </a:t>
            </a:r>
            <a:r>
              <a:rPr lang="ru-RU" sz="1600" b="1" i="1" dirty="0" err="1"/>
              <a:t>історико-архітектурного</a:t>
            </a:r>
            <a:r>
              <a:rPr lang="ru-RU" sz="1600" b="1" i="1" dirty="0"/>
              <a:t> </a:t>
            </a:r>
            <a:r>
              <a:rPr lang="ru-RU" sz="1600" b="1" i="1" dirty="0" err="1"/>
              <a:t>заповідника</a:t>
            </a:r>
            <a:r>
              <a:rPr lang="ru-RU" sz="1600" b="1" i="1" dirty="0"/>
              <a:t> "Стара Умань". До Списку </a:t>
            </a:r>
            <a:r>
              <a:rPr lang="ru-RU" sz="1600" b="1" i="1" dirty="0" err="1"/>
              <a:t>історичних</a:t>
            </a:r>
            <a:r>
              <a:rPr lang="ru-RU" sz="1600" b="1" i="1" dirty="0"/>
              <a:t> </a:t>
            </a:r>
            <a:r>
              <a:rPr lang="ru-RU" sz="1600" b="1" i="1" dirty="0" err="1"/>
              <a:t>населених</a:t>
            </a:r>
            <a:r>
              <a:rPr lang="ru-RU" sz="1600" b="1" i="1" dirty="0"/>
              <a:t> </a:t>
            </a:r>
            <a:r>
              <a:rPr lang="ru-RU" sz="1600" b="1" i="1" dirty="0" err="1"/>
              <a:t>місць</a:t>
            </a:r>
            <a:r>
              <a:rPr lang="ru-RU" sz="1600" b="1" i="1" dirty="0"/>
              <a:t> </a:t>
            </a:r>
            <a:r>
              <a:rPr lang="ru-RU" sz="1600" b="1" i="1" dirty="0" err="1"/>
              <a:t>України</a:t>
            </a:r>
            <a:r>
              <a:rPr lang="ru-RU" sz="1600" b="1" i="1" dirty="0"/>
              <a:t> включено 13 </a:t>
            </a:r>
            <a:r>
              <a:rPr lang="ru-RU" sz="1600" b="1" i="1" dirty="0" err="1"/>
              <a:t>населених</a:t>
            </a:r>
            <a:r>
              <a:rPr lang="ru-RU" sz="1600" b="1" i="1" dirty="0"/>
              <a:t> </a:t>
            </a:r>
            <a:r>
              <a:rPr lang="ru-RU" sz="1600" b="1" i="1" dirty="0" err="1"/>
              <a:t>пунктів</a:t>
            </a:r>
            <a:r>
              <a:rPr lang="ru-RU" sz="1600" b="1" i="1" dirty="0"/>
              <a:t> </a:t>
            </a:r>
            <a:r>
              <a:rPr lang="ru-RU" sz="1600" b="1" i="1" dirty="0" err="1"/>
              <a:t>області</a:t>
            </a:r>
            <a:r>
              <a:rPr lang="ru-RU" sz="1600" b="1" i="1" dirty="0"/>
              <a:t>. </a:t>
            </a: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2" r="12462"/>
          <a:stretch>
            <a:fillRect/>
          </a:stretch>
        </p:blipFill>
        <p:spPr>
          <a:xfrm>
            <a:off x="4932040" y="0"/>
            <a:ext cx="374441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17032"/>
            <a:ext cx="446449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8857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2239575" cy="4052888"/>
          </a:xfrm>
        </p:spPr>
      </p:pic>
      <p:sp>
        <p:nvSpPr>
          <p:cNvPr id="5" name="TextBox 4"/>
          <p:cNvSpPr txBox="1"/>
          <p:nvPr/>
        </p:nvSpPr>
        <p:spPr>
          <a:xfrm>
            <a:off x="179512" y="4612486"/>
            <a:ext cx="2340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Статуя </a:t>
            </a:r>
            <a:r>
              <a:rPr lang="ru-RU" b="1" i="1" dirty="0" err="1" smtClean="0"/>
              <a:t>Еврипіда</a:t>
            </a:r>
            <a:endParaRPr lang="ru-RU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881" y="429706"/>
            <a:ext cx="1944216" cy="4044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31657" y="447398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/>
              <a:t>Джерело</a:t>
            </a:r>
            <a:r>
              <a:rPr lang="ru-RU" b="1" i="1" dirty="0" smtClean="0"/>
              <a:t> </a:t>
            </a:r>
            <a:r>
              <a:rPr lang="ru-RU" b="1" i="1" dirty="0" err="1" smtClean="0"/>
              <a:t>Іппокрени</a:t>
            </a:r>
            <a:endParaRPr lang="ru-RU" b="1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9706"/>
            <a:ext cx="1944216" cy="40074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53001" y="4725144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err="1" smtClean="0"/>
              <a:t>Паріс</a:t>
            </a:r>
            <a:endParaRPr lang="ru-RU" b="1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29706"/>
            <a:ext cx="2225040" cy="4075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92280" y="4737834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/>
              <a:t>Амур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8608638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125113" cy="737052"/>
          </a:xfrm>
        </p:spPr>
        <p:txBody>
          <a:bodyPr/>
          <a:lstStyle/>
          <a:p>
            <a:r>
              <a:rPr lang="uk-UA" b="1" i="1" dirty="0" smtClean="0"/>
              <a:t>Рожевий павільйон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980728"/>
            <a:ext cx="4031768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517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125113" cy="665044"/>
          </a:xfrm>
        </p:spPr>
        <p:txBody>
          <a:bodyPr/>
          <a:lstStyle/>
          <a:p>
            <a:r>
              <a:rPr lang="ru-RU" b="1" i="1" dirty="0" err="1"/>
              <a:t>Китайська</a:t>
            </a:r>
            <a:r>
              <a:rPr lang="ru-RU" b="1" i="1" dirty="0"/>
              <a:t> </a:t>
            </a:r>
            <a:r>
              <a:rPr lang="ru-RU" b="1" i="1" dirty="0" err="1"/>
              <a:t>альтанка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96752"/>
            <a:ext cx="8136904" cy="5400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769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5113" cy="593036"/>
          </a:xfrm>
        </p:spPr>
        <p:txBody>
          <a:bodyPr/>
          <a:lstStyle/>
          <a:p>
            <a:r>
              <a:rPr lang="ru-RU" b="1" i="1" dirty="0" err="1"/>
              <a:t>Партерний</a:t>
            </a:r>
            <a:r>
              <a:rPr lang="ru-RU" b="1" i="1" dirty="0"/>
              <a:t> </a:t>
            </a:r>
            <a:r>
              <a:rPr lang="ru-RU" b="1" i="1" dirty="0" err="1"/>
              <a:t>амфітеатр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8568952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799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125113" cy="665044"/>
          </a:xfrm>
        </p:spPr>
        <p:txBody>
          <a:bodyPr/>
          <a:lstStyle/>
          <a:p>
            <a:r>
              <a:rPr lang="ru-RU" b="1" i="1" dirty="0" err="1"/>
              <a:t>Острів</a:t>
            </a:r>
            <a:r>
              <a:rPr lang="ru-RU" b="1" i="1" dirty="0"/>
              <a:t> </a:t>
            </a:r>
            <a:r>
              <a:rPr lang="ru-RU" b="1" i="1" dirty="0" err="1"/>
              <a:t>кохання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8640960" cy="5544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9112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7125113" cy="648072"/>
          </a:xfrm>
        </p:spPr>
        <p:txBody>
          <a:bodyPr/>
          <a:lstStyle/>
          <a:p>
            <a:r>
              <a:rPr lang="ru-RU" b="1" i="1" dirty="0"/>
              <a:t>Грот </a:t>
            </a:r>
            <a:r>
              <a:rPr lang="ru-RU" b="1" i="1" dirty="0" err="1"/>
              <a:t>Венери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764704"/>
            <a:ext cx="4464496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9528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8" y="188641"/>
            <a:ext cx="7125113" cy="504056"/>
          </a:xfrm>
        </p:spPr>
        <p:txBody>
          <a:bodyPr/>
          <a:lstStyle/>
          <a:p>
            <a:r>
              <a:rPr lang="ru-RU" b="1" i="1" dirty="0"/>
              <a:t>Фонтан "</a:t>
            </a:r>
            <a:r>
              <a:rPr lang="ru-RU" b="1" i="1" dirty="0" err="1"/>
              <a:t>Семиструмінь</a:t>
            </a:r>
            <a:r>
              <a:rPr lang="ru-RU" b="1" i="1" dirty="0"/>
              <a:t>"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68760"/>
            <a:ext cx="468052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6137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7125113" cy="665044"/>
          </a:xfrm>
        </p:spPr>
        <p:txBody>
          <a:bodyPr/>
          <a:lstStyle/>
          <a:p>
            <a:r>
              <a:rPr lang="ru-RU" b="1" i="1" dirty="0" err="1"/>
              <a:t>Водоспад</a:t>
            </a:r>
            <a:r>
              <a:rPr lang="ru-RU" b="1" i="1" dirty="0"/>
              <a:t> "Три </a:t>
            </a:r>
            <a:r>
              <a:rPr lang="ru-RU" b="1" i="1" dirty="0" err="1"/>
              <a:t>сльози</a:t>
            </a:r>
            <a:r>
              <a:rPr lang="ru-RU" b="1" i="1" dirty="0"/>
              <a:t>"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064896" cy="5328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2667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883035" cy="1411559"/>
          </a:xfrm>
        </p:spPr>
        <p:txBody>
          <a:bodyPr/>
          <a:lstStyle/>
          <a:p>
            <a:r>
              <a:rPr lang="ru-RU" b="1" i="1" dirty="0" err="1"/>
              <a:t>Нижня</a:t>
            </a:r>
            <a:r>
              <a:rPr lang="ru-RU" b="1" i="1" dirty="0"/>
              <a:t> </a:t>
            </a:r>
            <a:r>
              <a:rPr lang="ru-RU" b="1" i="1" dirty="0" err="1"/>
              <a:t>частина</a:t>
            </a:r>
            <a:r>
              <a:rPr lang="ru-RU" b="1" i="1" dirty="0"/>
              <a:t> </a:t>
            </a:r>
            <a:r>
              <a:rPr lang="ru-RU" b="1" i="1" dirty="0" err="1"/>
              <a:t>скелі</a:t>
            </a:r>
            <a:r>
              <a:rPr lang="ru-RU" b="1" i="1" dirty="0"/>
              <a:t> </a:t>
            </a:r>
            <a:r>
              <a:rPr lang="ru-RU" b="1" i="1" dirty="0" err="1" smtClean="0"/>
              <a:t>Бельбедер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1800" b="1" i="1" dirty="0" smtClean="0"/>
              <a:t>(</a:t>
            </a:r>
            <a:r>
              <a:rPr lang="ru-RU" sz="1800" b="1" i="1" dirty="0" err="1" smtClean="0"/>
              <a:t>Профіль</a:t>
            </a:r>
            <a:r>
              <a:rPr lang="ru-RU" sz="1800" b="1" i="1" dirty="0" smtClean="0"/>
              <a:t> графа </a:t>
            </a:r>
            <a:r>
              <a:rPr lang="ru-RU" sz="1800" b="1" i="1" dirty="0" err="1" smtClean="0"/>
              <a:t>Потоцького</a:t>
            </a:r>
            <a:r>
              <a:rPr lang="ru-RU" sz="1800" b="1" i="1" dirty="0" smtClean="0"/>
              <a:t>)</a:t>
            </a:r>
            <a:endParaRPr lang="ru-RU" sz="18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12776"/>
            <a:ext cx="540060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8315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700808"/>
            <a:ext cx="741682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http://www.castles.com.ua/zofiowka.html</a:t>
            </a:r>
            <a:endParaRPr lang="uk-UA" dirty="0" smtClean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http://sputnic-zven.com.ua/page.php?al=programa_zolota_pidkova</a:t>
            </a:r>
            <a:endParaRPr lang="uk-UA" dirty="0" smtClean="0"/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http://www.mestectvo.com/istoriya-ukraini/cherkassy/zolotaya-podkova.html</a:t>
            </a:r>
            <a:endParaRPr lang="uk-UA" dirty="0" smtClean="0"/>
          </a:p>
          <a:p>
            <a:endParaRPr lang="en-US" dirty="0" smtClean="0"/>
          </a:p>
          <a:p>
            <a:r>
              <a:rPr lang="en-US" dirty="0" smtClean="0">
                <a:hlinkClick r:id="rId5"/>
              </a:rPr>
              <a:t>http://uk.wikipedia.org/wiki</a:t>
            </a:r>
            <a:endParaRPr lang="uk-UA" dirty="0" smtClean="0"/>
          </a:p>
          <a:p>
            <a:endParaRPr lang="uk-UA" dirty="0" smtClean="0"/>
          </a:p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548680"/>
            <a:ext cx="3360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Взято з: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5635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124744"/>
            <a:ext cx="4239309" cy="5544616"/>
          </a:xfrm>
        </p:spPr>
        <p:txBody>
          <a:bodyPr>
            <a:normAutofit/>
          </a:bodyPr>
          <a:lstStyle/>
          <a:p>
            <a:r>
              <a:rPr lang="en-US" sz="1400" b="1" i="1" dirty="0"/>
              <a:t>C</a:t>
            </a:r>
            <a:r>
              <a:rPr lang="ru-RU" sz="1400" b="1" i="1" dirty="0" err="1"/>
              <a:t>адиба</a:t>
            </a:r>
            <a:r>
              <a:rPr lang="ru-RU" sz="1400" b="1" i="1" dirty="0"/>
              <a:t> </a:t>
            </a:r>
            <a:r>
              <a:rPr lang="ru-RU" sz="1400" b="1" i="1" dirty="0" err="1"/>
              <a:t>Давидових</a:t>
            </a:r>
            <a:r>
              <a:rPr lang="ru-RU" sz="1400" b="1" i="1" dirty="0"/>
              <a:t> Х</a:t>
            </a:r>
            <a:r>
              <a:rPr lang="en-US" sz="1400" b="1" i="1" dirty="0"/>
              <a:t>V</a:t>
            </a:r>
            <a:r>
              <a:rPr lang="ru-RU" sz="1400" b="1" i="1" dirty="0"/>
              <a:t>ІІІ-ХІХ ст. ст. з комплексом </a:t>
            </a:r>
            <a:r>
              <a:rPr lang="ru-RU" sz="1400" b="1" i="1" dirty="0" err="1"/>
              <a:t>пам’яток</a:t>
            </a:r>
            <a:r>
              <a:rPr lang="ru-RU" sz="1400" b="1" i="1" dirty="0"/>
              <a:t> - «</a:t>
            </a:r>
            <a:r>
              <a:rPr lang="ru-RU" sz="1400" b="1" i="1" dirty="0" err="1"/>
              <a:t>Зелений</a:t>
            </a:r>
            <a:r>
              <a:rPr lang="ru-RU" sz="1400" b="1" i="1" dirty="0"/>
              <a:t> </a:t>
            </a:r>
            <a:r>
              <a:rPr lang="ru-RU" sz="1400" b="1" i="1" dirty="0" err="1"/>
              <a:t>будиночок</a:t>
            </a:r>
            <a:r>
              <a:rPr lang="ru-RU" sz="1400" b="1" i="1" dirty="0"/>
              <a:t>» , «</a:t>
            </a:r>
            <a:r>
              <a:rPr lang="ru-RU" sz="1400" b="1" i="1" dirty="0" err="1"/>
              <a:t>Зелений</a:t>
            </a:r>
            <a:r>
              <a:rPr lang="ru-RU" sz="1400" b="1" i="1" dirty="0"/>
              <a:t> </a:t>
            </a:r>
            <a:r>
              <a:rPr lang="ru-RU" sz="1400" b="1" i="1" dirty="0" err="1"/>
              <a:t>млин</a:t>
            </a:r>
            <a:r>
              <a:rPr lang="ru-RU" sz="1400" b="1" i="1" dirty="0"/>
              <a:t>» , «Грот </a:t>
            </a:r>
            <a:r>
              <a:rPr lang="ru-RU" sz="1400" b="1" i="1" dirty="0" err="1"/>
              <a:t>декабристів</a:t>
            </a:r>
            <a:r>
              <a:rPr lang="ru-RU" sz="1400" b="1" i="1" dirty="0"/>
              <a:t>, парк </a:t>
            </a:r>
            <a:r>
              <a:rPr lang="ru-RU" sz="1400" b="1" i="1" dirty="0" err="1"/>
              <a:t>Декабристів</a:t>
            </a:r>
            <a:r>
              <a:rPr lang="ru-RU" sz="1400" b="1" i="1" dirty="0"/>
              <a:t> - </a:t>
            </a:r>
            <a:r>
              <a:rPr lang="ru-RU" sz="1400" b="1" i="1" dirty="0" err="1"/>
              <a:t>пам’ятка</a:t>
            </a:r>
            <a:r>
              <a:rPr lang="ru-RU" sz="1400" b="1" i="1" dirty="0"/>
              <a:t> садово-паркового </a:t>
            </a:r>
            <a:r>
              <a:rPr lang="ru-RU" sz="1400" b="1" i="1" dirty="0" err="1"/>
              <a:t>мистецтво</a:t>
            </a:r>
            <a:r>
              <a:rPr lang="ru-RU" sz="1400" b="1" i="1" dirty="0"/>
              <a:t> державного </a:t>
            </a:r>
            <a:r>
              <a:rPr lang="ru-RU" sz="1400" b="1" i="1" dirty="0" err="1"/>
              <a:t>значення</a:t>
            </a:r>
            <a:r>
              <a:rPr lang="ru-RU" sz="1400" b="1" i="1" dirty="0"/>
              <a:t> з </a:t>
            </a:r>
            <a:r>
              <a:rPr lang="ru-RU" sz="1400" b="1" i="1" dirty="0" err="1"/>
              <a:t>пам’ятниками</a:t>
            </a:r>
            <a:r>
              <a:rPr lang="ru-RU" sz="1400" b="1" i="1" dirty="0"/>
              <a:t> декабристам 1975 р., </a:t>
            </a:r>
            <a:r>
              <a:rPr lang="ru-RU" sz="1400" b="1" i="1" dirty="0" err="1"/>
              <a:t>О.С.Пушкіну</a:t>
            </a:r>
            <a:r>
              <a:rPr lang="ru-RU" sz="1400" b="1" i="1" dirty="0"/>
              <a:t> 1976 р. </a:t>
            </a:r>
          </a:p>
          <a:p>
            <a:r>
              <a:rPr lang="ru-RU" sz="1400" b="1" i="1" dirty="0"/>
              <a:t>та </a:t>
            </a:r>
            <a:r>
              <a:rPr lang="ru-RU" sz="1400" b="1" i="1" dirty="0" err="1"/>
              <a:t>П.І.Чайковському</a:t>
            </a:r>
            <a:r>
              <a:rPr lang="ru-RU" sz="1400" b="1" i="1" dirty="0"/>
              <a:t> 1975 р., героям </a:t>
            </a:r>
            <a:r>
              <a:rPr lang="ru-RU" sz="1400" b="1" i="1" dirty="0" err="1"/>
              <a:t>Великої</a:t>
            </a:r>
            <a:r>
              <a:rPr lang="ru-RU" sz="1400" b="1" i="1" dirty="0"/>
              <a:t> </a:t>
            </a:r>
            <a:r>
              <a:rPr lang="ru-RU" sz="1400" b="1" i="1" dirty="0" err="1"/>
              <a:t>Вітчизняної</a:t>
            </a:r>
            <a:r>
              <a:rPr lang="ru-RU" sz="1400" b="1" i="1" dirty="0"/>
              <a:t> </a:t>
            </a:r>
            <a:r>
              <a:rPr lang="ru-RU" sz="1400" b="1" i="1" dirty="0" err="1"/>
              <a:t>війни</a:t>
            </a:r>
            <a:r>
              <a:rPr lang="ru-RU" sz="1400" b="1" i="1" dirty="0"/>
              <a:t> 1975 р., , </a:t>
            </a:r>
            <a:r>
              <a:rPr lang="ru-RU" sz="1400" b="1" i="1" dirty="0" err="1"/>
              <a:t>скеля</a:t>
            </a:r>
            <a:r>
              <a:rPr lang="ru-RU" sz="1400" b="1" i="1" dirty="0"/>
              <a:t> </a:t>
            </a:r>
            <a:r>
              <a:rPr lang="ru-RU" sz="1400" b="1" i="1" dirty="0" err="1"/>
              <a:t>О.С.Пушкіна</a:t>
            </a:r>
            <a:r>
              <a:rPr lang="ru-RU" sz="1400" b="1" i="1" dirty="0"/>
              <a:t> - </a:t>
            </a:r>
            <a:r>
              <a:rPr lang="ru-RU" sz="1400" b="1" i="1" dirty="0" err="1"/>
              <a:t>геологічна</a:t>
            </a:r>
            <a:r>
              <a:rPr lang="ru-RU" sz="1400" b="1" i="1" dirty="0"/>
              <a:t> </a:t>
            </a:r>
            <a:r>
              <a:rPr lang="ru-RU" sz="1400" b="1" i="1" dirty="0" err="1"/>
              <a:t>пам’ятка</a:t>
            </a:r>
            <a:r>
              <a:rPr lang="ru-RU" sz="1400" b="1" i="1" dirty="0"/>
              <a:t> </a:t>
            </a:r>
            <a:r>
              <a:rPr lang="ru-RU" sz="1400" b="1" i="1" dirty="0" err="1"/>
              <a:t>місцевого</a:t>
            </a:r>
            <a:r>
              <a:rPr lang="ru-RU" sz="1400" b="1" i="1" dirty="0"/>
              <a:t> </a:t>
            </a:r>
            <a:r>
              <a:rPr lang="ru-RU" sz="1400" b="1" i="1" dirty="0" err="1"/>
              <a:t>значення</a:t>
            </a:r>
            <a:r>
              <a:rPr lang="ru-RU" sz="1400" b="1" i="1" dirty="0"/>
              <a:t> на р. </a:t>
            </a:r>
            <a:r>
              <a:rPr lang="ru-RU" sz="1400" b="1" i="1" dirty="0" err="1"/>
              <a:t>Тясмин</a:t>
            </a:r>
            <a:r>
              <a:rPr lang="ru-RU" sz="1400" b="1" i="1" dirty="0"/>
              <a:t>, </a:t>
            </a:r>
            <a:r>
              <a:rPr lang="ru-RU" sz="1400" b="1" i="1" dirty="0" err="1"/>
              <a:t>Тясминський</a:t>
            </a:r>
            <a:r>
              <a:rPr lang="ru-RU" sz="1400" b="1" i="1" dirty="0"/>
              <a:t> </a:t>
            </a:r>
            <a:r>
              <a:rPr lang="ru-RU" sz="1400" b="1" i="1" dirty="0" err="1"/>
              <a:t>каньйон</a:t>
            </a:r>
            <a:r>
              <a:rPr lang="ru-RU" sz="1400" b="1" i="1" dirty="0"/>
              <a:t> - комплексна </a:t>
            </a:r>
            <a:r>
              <a:rPr lang="ru-RU" sz="1400" b="1" i="1" dirty="0" err="1"/>
              <a:t>пам’ятка</a:t>
            </a:r>
            <a:r>
              <a:rPr lang="ru-RU" sz="1400" b="1" i="1" dirty="0"/>
              <a:t> </a:t>
            </a:r>
            <a:r>
              <a:rPr lang="ru-RU" sz="1400" b="1" i="1" dirty="0" err="1"/>
              <a:t>природи</a:t>
            </a:r>
            <a:r>
              <a:rPr lang="ru-RU" sz="1400" b="1" i="1" dirty="0"/>
              <a:t> </a:t>
            </a:r>
            <a:r>
              <a:rPr lang="ru-RU" sz="1400" b="1" i="1" dirty="0" err="1"/>
              <a:t>місцевого</a:t>
            </a:r>
            <a:r>
              <a:rPr lang="ru-RU" sz="1400" b="1" i="1" dirty="0"/>
              <a:t> </a:t>
            </a:r>
            <a:r>
              <a:rPr lang="ru-RU" sz="1400" b="1" i="1" dirty="0" err="1"/>
              <a:t>значення</a:t>
            </a:r>
            <a:r>
              <a:rPr lang="ru-RU" sz="1400" b="1" i="1" dirty="0"/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806" y="116632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err="1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Місто</a:t>
            </a:r>
            <a:r>
              <a:rPr lang="ru-RU" sz="3200" b="1" dirty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 err="1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Кам’янка</a:t>
            </a:r>
            <a:endParaRPr lang="ru-RU" sz="3200" b="1" dirty="0">
              <a:ln w="1905"/>
              <a:gradFill>
                <a:gsLst>
                  <a:gs pos="0">
                    <a:srgbClr val="B56FF4">
                      <a:shade val="20000"/>
                      <a:satMod val="200000"/>
                    </a:srgbClr>
                  </a:gs>
                  <a:gs pos="78000">
                    <a:srgbClr val="B56FF4">
                      <a:tint val="90000"/>
                      <a:shade val="89000"/>
                      <a:satMod val="220000"/>
                    </a:srgbClr>
                  </a:gs>
                  <a:gs pos="100000">
                    <a:srgbClr val="B56FF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6059"/>
          <a:stretch>
            <a:fillRect/>
          </a:stretch>
        </p:blipFill>
        <p:spPr>
          <a:xfrm>
            <a:off x="5076056" y="674632"/>
            <a:ext cx="379965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4" y="4005064"/>
            <a:ext cx="3738712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4753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4399" y="2967335"/>
            <a:ext cx="7095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 за </a:t>
            </a:r>
            <a:r>
              <a:rPr lang="uk-U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увагу☺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402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427984" y="476672"/>
            <a:ext cx="4633515" cy="6192688"/>
          </a:xfrm>
        </p:spPr>
        <p:txBody>
          <a:bodyPr>
            <a:normAutofit/>
          </a:bodyPr>
          <a:lstStyle/>
          <a:p>
            <a:r>
              <a:rPr lang="ru-RU" sz="1800" b="1" i="1" dirty="0" err="1"/>
              <a:t>Троїцька</a:t>
            </a:r>
            <a:r>
              <a:rPr lang="ru-RU" sz="1800" b="1" i="1" dirty="0"/>
              <a:t> </a:t>
            </a:r>
            <a:r>
              <a:rPr lang="ru-RU" sz="1800" b="1" i="1" dirty="0" err="1"/>
              <a:t>церква</a:t>
            </a:r>
            <a:r>
              <a:rPr lang="ru-RU" sz="1800" b="1" i="1" dirty="0"/>
              <a:t> 1804 р. Свято-</a:t>
            </a:r>
            <a:r>
              <a:rPr lang="ru-RU" sz="1800" b="1" i="1" dirty="0" err="1"/>
              <a:t>Троїцького</a:t>
            </a:r>
            <a:r>
              <a:rPr lang="ru-RU" sz="1800" b="1" i="1" dirty="0"/>
              <a:t> </a:t>
            </a:r>
            <a:r>
              <a:rPr lang="ru-RU" sz="1800" b="1" i="1" dirty="0" err="1"/>
              <a:t>Мотронин-ського</a:t>
            </a:r>
            <a:r>
              <a:rPr lang="ru-RU" sz="1800" b="1" i="1" dirty="0"/>
              <a:t> </a:t>
            </a:r>
            <a:r>
              <a:rPr lang="ru-RU" sz="1800" b="1" i="1" dirty="0" err="1"/>
              <a:t>жіночого</a:t>
            </a:r>
            <a:r>
              <a:rPr lang="ru-RU" sz="1800" b="1" i="1" dirty="0"/>
              <a:t> </a:t>
            </a:r>
            <a:r>
              <a:rPr lang="ru-RU" sz="1800" b="1" i="1" dirty="0" err="1"/>
              <a:t>монастиря</a:t>
            </a:r>
            <a:r>
              <a:rPr lang="ru-RU" sz="1800" b="1" i="1" dirty="0"/>
              <a:t> ,1000-річний дуб Максима </a:t>
            </a:r>
            <a:r>
              <a:rPr lang="ru-RU" sz="1800" b="1" i="1" dirty="0" err="1"/>
              <a:t>Залізняка</a:t>
            </a:r>
            <a:r>
              <a:rPr lang="ru-RU" sz="1800" b="1" i="1" dirty="0"/>
              <a:t> та 800-річний дуб-внук – </a:t>
            </a:r>
            <a:r>
              <a:rPr lang="ru-RU" sz="1800" b="1" i="1" dirty="0" err="1"/>
              <a:t>ботанічні</a:t>
            </a:r>
            <a:r>
              <a:rPr lang="ru-RU" sz="1800" b="1" i="1" dirty="0"/>
              <a:t> та </a:t>
            </a:r>
            <a:r>
              <a:rPr lang="ru-RU" sz="1800" b="1" i="1" dirty="0" err="1"/>
              <a:t>історичні</a:t>
            </a:r>
            <a:r>
              <a:rPr lang="ru-RU" sz="1800" b="1" i="1" dirty="0"/>
              <a:t> </a:t>
            </a:r>
            <a:r>
              <a:rPr lang="ru-RU" sz="1800" b="1" i="1" dirty="0" err="1"/>
              <a:t>пам’ятки</a:t>
            </a:r>
            <a:r>
              <a:rPr lang="ru-RU" sz="1800" b="1" i="1" dirty="0"/>
              <a:t>, </a:t>
            </a:r>
            <a:r>
              <a:rPr lang="ru-RU" sz="1800" b="1" i="1" dirty="0" err="1"/>
              <a:t>пам’ятник</a:t>
            </a:r>
            <a:r>
              <a:rPr lang="ru-RU" sz="1800" b="1" i="1" dirty="0"/>
              <a:t> на </a:t>
            </a:r>
            <a:r>
              <a:rPr lang="ru-RU" sz="1800" b="1" i="1" dirty="0" err="1"/>
              <a:t>могилі</a:t>
            </a:r>
            <a:r>
              <a:rPr lang="ru-RU" sz="1800" b="1" i="1" dirty="0"/>
              <a:t> </a:t>
            </a:r>
            <a:r>
              <a:rPr lang="ru-RU" sz="1800" b="1" i="1" dirty="0" err="1"/>
              <a:t>мирних</a:t>
            </a:r>
            <a:r>
              <a:rPr lang="ru-RU" sz="1800" b="1" i="1" dirty="0"/>
              <a:t> </a:t>
            </a:r>
            <a:r>
              <a:rPr lang="ru-RU" sz="1800" b="1" i="1" dirty="0" err="1"/>
              <a:t>жителів</a:t>
            </a:r>
            <a:r>
              <a:rPr lang="ru-RU" sz="1800" b="1" i="1" dirty="0"/>
              <a:t>, </a:t>
            </a:r>
            <a:r>
              <a:rPr lang="ru-RU" sz="1800" b="1" i="1" dirty="0" err="1"/>
              <a:t>розстріляних</a:t>
            </a:r>
            <a:r>
              <a:rPr lang="ru-RU" sz="1800" b="1" i="1" dirty="0"/>
              <a:t> у 1943 р. на </a:t>
            </a:r>
            <a:r>
              <a:rPr lang="ru-RU" sz="1800" b="1" i="1" dirty="0" err="1"/>
              <a:t>х.Буда</a:t>
            </a:r>
            <a:r>
              <a:rPr lang="ru-RU" sz="1800" b="1" i="1" dirty="0"/>
              <a:t> 1966 р., </a:t>
            </a:r>
            <a:r>
              <a:rPr lang="ru-RU" sz="1800" b="1" i="1" dirty="0" err="1"/>
              <a:t>Мотронинське</a:t>
            </a:r>
            <a:r>
              <a:rPr lang="ru-RU" sz="1800" b="1" i="1" dirty="0"/>
              <a:t> городище та </a:t>
            </a:r>
            <a:r>
              <a:rPr lang="ru-RU" sz="1800" b="1" i="1" dirty="0" err="1"/>
              <a:t>курганний</a:t>
            </a:r>
            <a:r>
              <a:rPr lang="ru-RU" sz="1800" b="1" i="1" dirty="0"/>
              <a:t> могильник </a:t>
            </a:r>
            <a:r>
              <a:rPr lang="ru-RU" sz="1800" b="1" i="1" dirty="0" err="1"/>
              <a:t>скіфського</a:t>
            </a:r>
            <a:r>
              <a:rPr lang="ru-RU" sz="1800" b="1" i="1" dirty="0"/>
              <a:t> часу </a:t>
            </a:r>
            <a:r>
              <a:rPr lang="en-US" sz="1800" b="1" i="1" dirty="0"/>
              <a:t>V</a:t>
            </a:r>
            <a:r>
              <a:rPr lang="ru-RU" sz="1800" b="1" i="1" dirty="0"/>
              <a:t>І-</a:t>
            </a:r>
            <a:r>
              <a:rPr lang="en-US" sz="1800" b="1" i="1" dirty="0"/>
              <a:t>V </a:t>
            </a:r>
            <a:r>
              <a:rPr lang="ru-RU" sz="1800" b="1" i="1" dirty="0"/>
              <a:t>ст. ст. до н.е.,</a:t>
            </a:r>
            <a:r>
              <a:rPr lang="ru-RU" sz="1800" b="1" i="1" dirty="0" err="1"/>
              <a:t>пам’ятник</a:t>
            </a:r>
            <a:r>
              <a:rPr lang="ru-RU" sz="1800" b="1" i="1" dirty="0"/>
              <a:t> Партизанам 1972 р., «Тулумбас» 1993 р., </a:t>
            </a:r>
            <a:r>
              <a:rPr lang="ru-RU" sz="1800" b="1" i="1" dirty="0" err="1"/>
              <a:t>Гайдамацький</a:t>
            </a:r>
            <a:r>
              <a:rPr lang="ru-RU" sz="1800" b="1" i="1" dirty="0"/>
              <a:t> ставок та </a:t>
            </a:r>
            <a:r>
              <a:rPr lang="ru-RU" sz="1800" b="1" i="1" dirty="0" err="1"/>
              <a:t>інші</a:t>
            </a:r>
            <a:r>
              <a:rPr lang="ru-RU" sz="1800" b="1" i="1" dirty="0"/>
              <a:t> </a:t>
            </a:r>
            <a:r>
              <a:rPr lang="ru-RU" sz="1800" b="1" i="1" dirty="0" err="1"/>
              <a:t>пам’ятки</a:t>
            </a:r>
            <a:r>
              <a:rPr lang="ru-RU" sz="1800" b="1" i="1" dirty="0"/>
              <a:t> та </a:t>
            </a:r>
            <a:r>
              <a:rPr lang="ru-RU" sz="1800" b="1" i="1" dirty="0" err="1"/>
              <a:t>пам’ятні</a:t>
            </a:r>
            <a:r>
              <a:rPr lang="ru-RU" sz="1800" b="1" i="1" dirty="0"/>
              <a:t> </a:t>
            </a:r>
            <a:r>
              <a:rPr lang="ru-RU" sz="1800" b="1" i="1" dirty="0" err="1"/>
              <a:t>місця</a:t>
            </a:r>
            <a:r>
              <a:rPr lang="ru-RU" sz="1800" b="1" i="1" dirty="0"/>
              <a:t> </a:t>
            </a:r>
            <a:r>
              <a:rPr lang="ru-RU" sz="1800" b="1" i="1" dirty="0" err="1"/>
              <a:t>періоду</a:t>
            </a:r>
            <a:r>
              <a:rPr lang="ru-RU" sz="1800" b="1" i="1" dirty="0"/>
              <a:t> </a:t>
            </a:r>
            <a:r>
              <a:rPr lang="ru-RU" sz="1800" b="1" i="1" dirty="0" err="1"/>
              <a:t>Коліївщини</a:t>
            </a:r>
            <a:r>
              <a:rPr lang="ru-RU" sz="1800" b="1" i="1" dirty="0"/>
              <a:t> 1768 р., урочище </a:t>
            </a:r>
            <a:r>
              <a:rPr lang="ru-RU" sz="1800" b="1" i="1" dirty="0" err="1"/>
              <a:t>Холодний</a:t>
            </a:r>
            <a:r>
              <a:rPr lang="ru-RU" sz="1800" b="1" i="1" dirty="0"/>
              <a:t> Яр - </a:t>
            </a:r>
            <a:r>
              <a:rPr lang="ru-RU" sz="1800" b="1" i="1" dirty="0" err="1"/>
              <a:t>пам’ятка</a:t>
            </a:r>
            <a:r>
              <a:rPr lang="ru-RU" sz="1800" b="1" i="1" dirty="0"/>
              <a:t> </a:t>
            </a:r>
            <a:r>
              <a:rPr lang="ru-RU" sz="1800" b="1" i="1" dirty="0" err="1"/>
              <a:t>природи</a:t>
            </a:r>
            <a:r>
              <a:rPr lang="ru-RU" sz="1800" b="1" i="1" dirty="0"/>
              <a:t> </a:t>
            </a:r>
            <a:r>
              <a:rPr lang="ru-RU" sz="1800" b="1" i="1" dirty="0" err="1"/>
              <a:t>загальнодержавного</a:t>
            </a:r>
            <a:r>
              <a:rPr lang="ru-RU" sz="1800" b="1" i="1" dirty="0"/>
              <a:t> </a:t>
            </a:r>
            <a:r>
              <a:rPr lang="ru-RU" sz="1800" b="1" i="1" dirty="0" err="1"/>
              <a:t>значення</a:t>
            </a:r>
            <a:r>
              <a:rPr lang="ru-RU" sz="1800" b="1" i="1" dirty="0"/>
              <a:t>.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8" r="11708"/>
          <a:stretch>
            <a:fillRect/>
          </a:stretch>
        </p:blipFill>
        <p:spPr>
          <a:xfrm>
            <a:off x="34550" y="519974"/>
            <a:ext cx="2550676" cy="2664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49618" y="0"/>
            <a:ext cx="526968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Урочище 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Холодний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Яр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76872"/>
            <a:ext cx="2304256" cy="3616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18" y="4005064"/>
            <a:ext cx="3023768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1842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7504" y="1484784"/>
            <a:ext cx="3672409" cy="3545728"/>
          </a:xfrm>
        </p:spPr>
        <p:txBody>
          <a:bodyPr>
            <a:normAutofit/>
          </a:bodyPr>
          <a:lstStyle/>
          <a:p>
            <a:r>
              <a:rPr lang="ru-RU" sz="2000" b="1" i="1" dirty="0" err="1"/>
              <a:t>Атаманський</a:t>
            </a:r>
            <a:r>
              <a:rPr lang="ru-RU" sz="2000" b="1" i="1" dirty="0"/>
              <a:t> парк – </a:t>
            </a:r>
            <a:r>
              <a:rPr lang="ru-RU" sz="2000" b="1" i="1" dirty="0" err="1"/>
              <a:t>заповідне</a:t>
            </a:r>
            <a:r>
              <a:rPr lang="ru-RU" sz="2000" b="1" i="1" dirty="0"/>
              <a:t> урочище, </a:t>
            </a:r>
            <a:r>
              <a:rPr lang="ru-RU" sz="2000" b="1" i="1" dirty="0" err="1"/>
              <a:t>цілюще</a:t>
            </a:r>
            <a:r>
              <a:rPr lang="ru-RU" sz="2000" b="1" i="1" dirty="0"/>
              <a:t> </a:t>
            </a:r>
            <a:r>
              <a:rPr lang="ru-RU" sz="2000" b="1" i="1" dirty="0" err="1"/>
              <a:t>джерело</a:t>
            </a:r>
            <a:r>
              <a:rPr lang="ru-RU" sz="2000" b="1" i="1" dirty="0"/>
              <a:t> «</a:t>
            </a:r>
            <a:r>
              <a:rPr lang="ru-RU" sz="2000" b="1" i="1" dirty="0" err="1"/>
              <a:t>Живун</a:t>
            </a:r>
            <a:r>
              <a:rPr lang="ru-RU" sz="2000" b="1" i="1" dirty="0"/>
              <a:t>».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" r="5169"/>
          <a:stretch>
            <a:fillRect/>
          </a:stretch>
        </p:blipFill>
        <p:spPr>
          <a:xfrm>
            <a:off x="3419872" y="1916832"/>
            <a:ext cx="5724128" cy="4853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332656"/>
            <a:ext cx="46805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Атаманський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парк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7685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" y="1268760"/>
            <a:ext cx="4067944" cy="4608512"/>
          </a:xfrm>
        </p:spPr>
        <p:txBody>
          <a:bodyPr>
            <a:noAutofit/>
          </a:bodyPr>
          <a:lstStyle/>
          <a:p>
            <a:r>
              <a:rPr lang="ru-RU" sz="1800" b="1" i="1" dirty="0" err="1"/>
              <a:t>Пам’ятник</a:t>
            </a:r>
            <a:r>
              <a:rPr lang="ru-RU" sz="1800" b="1" i="1" dirty="0"/>
              <a:t> Максиму </a:t>
            </a:r>
            <a:r>
              <a:rPr lang="ru-RU" sz="1800" b="1" i="1" dirty="0" err="1"/>
              <a:t>Залізняку</a:t>
            </a:r>
            <a:r>
              <a:rPr lang="ru-RU" sz="1800" b="1" i="1" dirty="0"/>
              <a:t> 1993 р., </a:t>
            </a:r>
            <a:r>
              <a:rPr lang="ru-RU" sz="1800" b="1" i="1" dirty="0" err="1"/>
              <a:t>Залізнякові</a:t>
            </a:r>
            <a:r>
              <a:rPr lang="ru-RU" sz="1800" b="1" i="1" dirty="0"/>
              <a:t> </a:t>
            </a:r>
            <a:r>
              <a:rPr lang="ru-RU" sz="1800" b="1" i="1" dirty="0" err="1"/>
              <a:t>криниця</a:t>
            </a:r>
            <a:r>
              <a:rPr lang="ru-RU" sz="1800" b="1" i="1" dirty="0"/>
              <a:t> 1998 р., </a:t>
            </a:r>
            <a:r>
              <a:rPr lang="ru-RU" sz="1800" b="1" i="1" dirty="0" err="1"/>
              <a:t>церква</a:t>
            </a:r>
            <a:r>
              <a:rPr lang="ru-RU" sz="1800" b="1" i="1" dirty="0"/>
              <a:t> </a:t>
            </a:r>
            <a:r>
              <a:rPr lang="ru-RU" sz="1800" b="1" i="1" dirty="0" err="1"/>
              <a:t>Ус.Пр.Богородиці</a:t>
            </a:r>
            <a:r>
              <a:rPr lang="ru-RU" sz="1800" b="1" i="1" dirty="0"/>
              <a:t> 1864 р., </a:t>
            </a:r>
            <a:r>
              <a:rPr lang="ru-RU" sz="1800" b="1" i="1" dirty="0" err="1"/>
              <a:t>Католицький</a:t>
            </a:r>
            <a:r>
              <a:rPr lang="ru-RU" sz="1800" b="1" i="1" dirty="0"/>
              <a:t> </a:t>
            </a:r>
            <a:r>
              <a:rPr lang="ru-RU" sz="1800" b="1" i="1" dirty="0" err="1"/>
              <a:t>костьол</a:t>
            </a:r>
            <a:r>
              <a:rPr lang="ru-RU" sz="1800" b="1" i="1" dirty="0"/>
              <a:t> </a:t>
            </a:r>
            <a:r>
              <a:rPr lang="ru-RU" sz="1800" b="1" i="1" dirty="0" err="1"/>
              <a:t>кін</a:t>
            </a:r>
            <a:r>
              <a:rPr lang="ru-RU" sz="1800" b="1" i="1" dirty="0"/>
              <a:t> ХІХ ст., </a:t>
            </a:r>
            <a:r>
              <a:rPr lang="ru-RU" sz="1800" b="1" i="1" dirty="0" err="1"/>
              <a:t>монастирище</a:t>
            </a:r>
            <a:r>
              <a:rPr lang="ru-RU" sz="1800" b="1" i="1" dirty="0"/>
              <a:t> та </a:t>
            </a:r>
            <a:r>
              <a:rPr lang="ru-RU" sz="1800" b="1" i="1" dirty="0" err="1"/>
              <a:t>монастирська</a:t>
            </a:r>
            <a:r>
              <a:rPr lang="ru-RU" sz="1800" b="1" i="1" dirty="0"/>
              <a:t> дамба </a:t>
            </a:r>
            <a:r>
              <a:rPr lang="ru-RU" sz="1800" b="1" i="1" dirty="0" err="1"/>
              <a:t>Медведівського</a:t>
            </a:r>
            <a:r>
              <a:rPr lang="ru-RU" sz="1800" b="1" i="1" dirty="0"/>
              <a:t> Свято-</a:t>
            </a:r>
            <a:r>
              <a:rPr lang="ru-RU" sz="1800" b="1" i="1" dirty="0" err="1"/>
              <a:t>Миколаїв</a:t>
            </a:r>
            <a:r>
              <a:rPr lang="ru-RU" sz="1800" b="1" i="1" dirty="0"/>
              <a:t>-</a:t>
            </a:r>
            <a:r>
              <a:rPr lang="ru-RU" sz="1800" b="1" i="1" dirty="0" err="1"/>
              <a:t>ського</a:t>
            </a:r>
            <a:r>
              <a:rPr lang="ru-RU" sz="1800" b="1" i="1" dirty="0"/>
              <a:t> </a:t>
            </a:r>
            <a:r>
              <a:rPr lang="ru-RU" sz="1800" b="1" i="1" dirty="0" err="1"/>
              <a:t>чоловічого</a:t>
            </a:r>
            <a:r>
              <a:rPr lang="ru-RU" sz="1800" b="1" i="1" dirty="0"/>
              <a:t> </a:t>
            </a:r>
            <a:r>
              <a:rPr lang="ru-RU" sz="1800" b="1" i="1" dirty="0" err="1"/>
              <a:t>монастиря</a:t>
            </a:r>
            <a:r>
              <a:rPr lang="ru-RU" sz="1800" b="1" i="1" dirty="0"/>
              <a:t> Х</a:t>
            </a:r>
            <a:r>
              <a:rPr lang="en-US" sz="1800" b="1" i="1" dirty="0"/>
              <a:t>V</a:t>
            </a:r>
            <a:r>
              <a:rPr lang="ru-RU" sz="1800" b="1" i="1" dirty="0"/>
              <a:t>ІІ ст., </a:t>
            </a:r>
            <a:r>
              <a:rPr lang="ru-RU" sz="1800" b="1" i="1" dirty="0" err="1"/>
              <a:t>кам’яний</a:t>
            </a:r>
            <a:r>
              <a:rPr lang="ru-RU" sz="1800" b="1" i="1" dirty="0"/>
              <a:t> </a:t>
            </a:r>
            <a:r>
              <a:rPr lang="ru-RU" sz="1800" b="1" i="1" dirty="0" err="1"/>
              <a:t>мальтійський</a:t>
            </a:r>
            <a:r>
              <a:rPr lang="ru-RU" sz="1800" b="1" i="1" dirty="0"/>
              <a:t> </a:t>
            </a:r>
            <a:r>
              <a:rPr lang="ru-RU" sz="1800" b="1" i="1" dirty="0" err="1"/>
              <a:t>хрест</a:t>
            </a:r>
            <a:r>
              <a:rPr lang="ru-RU" sz="1800" b="1" i="1" dirty="0"/>
              <a:t> з </a:t>
            </a:r>
            <a:r>
              <a:rPr lang="ru-RU" sz="1800" b="1" i="1" dirty="0" err="1"/>
              <a:t>написом</a:t>
            </a:r>
            <a:r>
              <a:rPr lang="ru-RU" sz="1800" b="1" i="1" dirty="0"/>
              <a:t> на </a:t>
            </a:r>
            <a:r>
              <a:rPr lang="ru-RU" sz="1800" b="1" i="1" dirty="0" err="1"/>
              <a:t>похованні</a:t>
            </a:r>
            <a:r>
              <a:rPr lang="ru-RU" sz="1800" b="1" i="1" dirty="0"/>
              <a:t> Х</a:t>
            </a:r>
            <a:r>
              <a:rPr lang="en-US" sz="1800" b="1" i="1" dirty="0"/>
              <a:t>V</a:t>
            </a:r>
            <a:r>
              <a:rPr lang="ru-RU" sz="1800" b="1" i="1" dirty="0"/>
              <a:t>ІІ ст., </a:t>
            </a:r>
            <a:r>
              <a:rPr lang="ru-RU" sz="1800" b="1" i="1" dirty="0" err="1"/>
              <a:t>пам’ятники</a:t>
            </a:r>
            <a:r>
              <a:rPr lang="ru-RU" sz="1800" b="1" i="1" dirty="0"/>
              <a:t> героям </a:t>
            </a:r>
            <a:r>
              <a:rPr lang="ru-RU" sz="1800" b="1" i="1" dirty="0" err="1"/>
              <a:t>Великої</a:t>
            </a:r>
            <a:r>
              <a:rPr lang="ru-RU" sz="1800" b="1" i="1" dirty="0"/>
              <a:t> </a:t>
            </a:r>
            <a:r>
              <a:rPr lang="ru-RU" sz="1800" b="1" i="1" dirty="0" err="1"/>
              <a:t>Вітчизняної</a:t>
            </a:r>
            <a:r>
              <a:rPr lang="ru-RU" sz="1800" b="1" i="1" dirty="0"/>
              <a:t> </a:t>
            </a:r>
            <a:r>
              <a:rPr lang="ru-RU" sz="1800" b="1" i="1" dirty="0" err="1"/>
              <a:t>війни</a:t>
            </a:r>
            <a:r>
              <a:rPr lang="ru-RU" sz="1800" b="1" i="1" dirty="0"/>
              <a:t> 1957,1967 </a:t>
            </a:r>
            <a:r>
              <a:rPr lang="ru-RU" sz="1800" b="1" i="1" dirty="0" err="1"/>
              <a:t>рр</a:t>
            </a:r>
            <a:r>
              <a:rPr lang="ru-RU" sz="1800" b="1" i="1" dirty="0"/>
              <a:t>., ряд </a:t>
            </a:r>
            <a:r>
              <a:rPr lang="ru-RU" sz="1800" b="1" i="1" dirty="0" err="1"/>
              <a:t>археологічних</a:t>
            </a:r>
            <a:r>
              <a:rPr lang="ru-RU" sz="1800" b="1" i="1" dirty="0"/>
              <a:t> </a:t>
            </a:r>
            <a:r>
              <a:rPr lang="ru-RU" sz="1800" b="1" i="1" dirty="0" err="1"/>
              <a:t>пам’яток</a:t>
            </a:r>
            <a:r>
              <a:rPr lang="ru-RU" sz="1800" b="1" i="1" dirty="0"/>
              <a:t>. 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" b="2569"/>
          <a:stretch>
            <a:fillRect/>
          </a:stretch>
        </p:blipFill>
        <p:spPr>
          <a:xfrm>
            <a:off x="6393362" y="0"/>
            <a:ext cx="2736304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1520" y="188640"/>
            <a:ext cx="46805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Село </a:t>
            </a:r>
            <a:r>
              <a:rPr lang="ru-RU" sz="3200" b="1" i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Медведівка</a:t>
            </a:r>
            <a:endParaRPr lang="ru-RU" sz="32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0" y="3048000"/>
            <a:ext cx="3007196" cy="3621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1391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207</TotalTime>
  <Words>2336</Words>
  <Application>Microsoft Office PowerPoint</Application>
  <PresentationFormat>Экран (4:3)</PresentationFormat>
  <Paragraphs>115</Paragraphs>
  <Slides>60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1" baseType="lpstr"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Завоювання серця</vt:lpstr>
      <vt:lpstr>Леді в зеленому</vt:lpstr>
      <vt:lpstr>Ахеронтійське озеро</vt:lpstr>
      <vt:lpstr>Альтанка «Грибок»</vt:lpstr>
      <vt:lpstr>Центральна алея</vt:lpstr>
      <vt:lpstr>Будинок творчості вчених</vt:lpstr>
      <vt:lpstr>Тарпейська скеля</vt:lpstr>
      <vt:lpstr>Женевське озеро</vt:lpstr>
      <vt:lpstr>Павільйон флори</vt:lpstr>
      <vt:lpstr>Грот "Грибок"</vt:lpstr>
      <vt:lpstr>"Срібні джерельця"</vt:lpstr>
      <vt:lpstr>Венеціанський міст</vt:lpstr>
      <vt:lpstr>Фонтан «Змія»</vt:lpstr>
      <vt:lpstr>Грот Сцілли</vt:lpstr>
      <vt:lpstr>Грот страху і сумніву</vt:lpstr>
      <vt:lpstr>Презентация PowerPoint</vt:lpstr>
      <vt:lpstr>Рожевий павільйон</vt:lpstr>
      <vt:lpstr>Китайська альтанка</vt:lpstr>
      <vt:lpstr>Партерний амфітеатр</vt:lpstr>
      <vt:lpstr>Острів кохання</vt:lpstr>
      <vt:lpstr>Грот Венери</vt:lpstr>
      <vt:lpstr>Фонтан "Семиструмінь"</vt:lpstr>
      <vt:lpstr>Водоспад "Три сльози"</vt:lpstr>
      <vt:lpstr>Нижня частина скелі Бельбедер (Профіль графа Потоцького)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2012-04-21T11:18:07Z</dcterms:created>
  <dcterms:modified xsi:type="dcterms:W3CDTF">2012-04-21T14:45:15Z</dcterms:modified>
</cp:coreProperties>
</file>