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422108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uk-UA" i="1" dirty="0">
                <a:effectLst/>
              </a:rPr>
              <a:t>Доповідь з енергозбереження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r>
              <a:rPr lang="uk-UA" i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0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2400" dirty="0" smtClean="0"/>
              <a:t>Інформація взята із сайту «</a:t>
            </a:r>
            <a:r>
              <a:rPr lang="uk-UA" sz="2400" dirty="0" err="1" smtClean="0"/>
              <a:t>Вікіпедія</a:t>
            </a:r>
            <a:r>
              <a:rPr lang="uk-UA" sz="2400" dirty="0" smtClean="0"/>
              <a:t>» та Яндекс картинки.</a:t>
            </a:r>
            <a:endParaRPr lang="ru-RU" sz="2400" dirty="0"/>
          </a:p>
        </p:txBody>
      </p:sp>
      <p:pic>
        <p:nvPicPr>
          <p:cNvPr id="6146" name="Picture 2" descr="C:\Users\Админ\Desktop\arton2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2" y="188640"/>
            <a:ext cx="7272808" cy="51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819472"/>
            <a:ext cx="5472608" cy="18288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Біологічне паливо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4"/>
            <a:ext cx="8784976" cy="52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98072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Деревне біопаливо і </a:t>
            </a:r>
            <a:r>
              <a:rPr lang="uk-UA" sz="3600" dirty="0"/>
              <a:t>не деревне біопаливо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Тверде біопаливо                   Рідке або газоподібне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401292" y="908720"/>
            <a:ext cx="100811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908720"/>
            <a:ext cx="93610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Админ\Desktop\pellets.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0" y="2420888"/>
            <a:ext cx="4416205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1301988732_biodie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85" y="2420888"/>
            <a:ext cx="478032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Крістіан Кох винахідник біологічного </a:t>
            </a:r>
            <a:r>
              <a:rPr lang="uk-UA" dirty="0"/>
              <a:t>дизельного палива.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8b44c632e.8761590,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724627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rafineria-r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429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/>
              <a:t>Біологічне паливо для автомобілів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383402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06" y="1340768"/>
            <a:ext cx="917910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2010-Bentley-Continental-Supersports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7144"/>
            <a:ext cx="9144000" cy="56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59299"/>
            <a:ext cx="7077472" cy="980728"/>
          </a:xfrm>
        </p:spPr>
        <p:txBody>
          <a:bodyPr/>
          <a:lstStyle/>
          <a:p>
            <a:r>
              <a:rPr lang="uk-UA" dirty="0" smtClean="0"/>
              <a:t>Рапс, як біотопливо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дмин\Desktop\marche-mondial-des-oleagineu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3418"/>
            <a:ext cx="48965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122429_imag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2534"/>
            <a:ext cx="8712967" cy="58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Біопаливо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web-brazil-etha_1299945cl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8" y="1196752"/>
            <a:ext cx="856035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12948279962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63408" cy="64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Біопаливо-це паливо майбутнього. Адже на планеті Земля деяка продукція використовується не раціонально. А біопаливо коштує дешевше і таким чином ми можемо екологічно очистити планету, і раціонально використовувати відходи.</a:t>
            </a:r>
          </a:p>
          <a:p>
            <a:r>
              <a:rPr lang="uk-UA" dirty="0" smtClean="0"/>
              <a:t>Сподіваюсь,що в Україні біопаливо стане популярним на ринках.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87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Доповідь з енергозбереження   </vt:lpstr>
      <vt:lpstr>Біологічне паливо </vt:lpstr>
      <vt:lpstr>Деревне біопаливо і не деревне біопаливо </vt:lpstr>
      <vt:lpstr>Крістіан Кох винахідник біологічного дизельного палива. </vt:lpstr>
      <vt:lpstr>Біологічне паливо для автомобілів</vt:lpstr>
      <vt:lpstr>Рапс, як біотопливо</vt:lpstr>
      <vt:lpstr>         Біопаливо в Україні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Біологічне паливо </dc:title>
  <dc:creator>Админ</dc:creator>
  <cp:lastModifiedBy>Ира</cp:lastModifiedBy>
  <cp:revision>4</cp:revision>
  <dcterms:created xsi:type="dcterms:W3CDTF">2012-10-11T14:27:51Z</dcterms:created>
  <dcterms:modified xsi:type="dcterms:W3CDTF">2013-12-15T19:23:17Z</dcterms:modified>
</cp:coreProperties>
</file>