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2980" autoAdjust="0"/>
  </p:normalViewPr>
  <p:slideViewPr>
    <p:cSldViewPr snapToGrid="0">
      <p:cViewPr varScale="1">
        <p:scale>
          <a:sx n="104" d="100"/>
          <a:sy n="104" d="100"/>
        </p:scale>
        <p:origin x="6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2/2/2015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2/2/2015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2/2/2015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2/2/2015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2/2/2015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2/2/2015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2/2/2015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2/2/2015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2/2/2015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2/2/2015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2/2/2015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fractur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2/2/2015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fracture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9848" y="1195157"/>
            <a:ext cx="9966960" cy="303580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Famous persons in the </a:t>
            </a:r>
            <a:r>
              <a:rPr lang="en-US" dirty="0" err="1" smtClean="0">
                <a:solidFill>
                  <a:srgbClr val="FF0000"/>
                </a:solidFill>
              </a:rPr>
              <a:t>uk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402080"/>
          </a:xfrm>
        </p:spPr>
        <p:txBody>
          <a:bodyPr/>
          <a:lstStyle/>
          <a:p>
            <a:r>
              <a:rPr lang="en-US" dirty="0" smtClean="0"/>
              <a:t>Presentation </a:t>
            </a:r>
            <a:r>
              <a:rPr lang="en-US" dirty="0" err="1" smtClean="0"/>
              <a:t>prepeare</a:t>
            </a:r>
            <a:endParaRPr lang="en-US" dirty="0" smtClean="0"/>
          </a:p>
          <a:p>
            <a:r>
              <a:rPr lang="en-US" dirty="0" smtClean="0"/>
              <a:t>Pupil of </a:t>
            </a:r>
            <a:r>
              <a:rPr lang="en-US" dirty="0" smtClean="0"/>
              <a:t>11 </a:t>
            </a:r>
            <a:r>
              <a:rPr lang="en-US" dirty="0" smtClean="0"/>
              <a:t>group</a:t>
            </a:r>
          </a:p>
          <a:p>
            <a:r>
              <a:rPr lang="en-US" dirty="0" err="1" smtClean="0"/>
              <a:t>Vlad</a:t>
            </a:r>
            <a:r>
              <a:rPr lang="en-US" dirty="0" smtClean="0"/>
              <a:t> </a:t>
            </a:r>
            <a:r>
              <a:rPr lang="en-US" dirty="0" err="1" smtClean="0"/>
              <a:t>Muzychenko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7397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63624"/>
          </a:xfrm>
        </p:spPr>
        <p:txBody>
          <a:bodyPr>
            <a:normAutofit/>
          </a:bodyPr>
          <a:lstStyle/>
          <a:p>
            <a:r>
              <a:rPr lang="en-US" sz="9600" dirty="0" smtClean="0">
                <a:solidFill>
                  <a:srgbClr val="FF0000"/>
                </a:solidFill>
              </a:rPr>
              <a:t>	 Thomas </a:t>
            </a:r>
            <a:r>
              <a:rPr lang="en-US" sz="9600" dirty="0" err="1" smtClean="0">
                <a:solidFill>
                  <a:srgbClr val="FF0000"/>
                </a:solidFill>
              </a:rPr>
              <a:t>gainsborough</a:t>
            </a:r>
            <a:endParaRPr lang="ru-RU" sz="96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63624"/>
            <a:ext cx="12192000" cy="5294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/>
              <a:t>	</a:t>
            </a:r>
            <a:r>
              <a:rPr lang="en-US" sz="3200" dirty="0" smtClean="0"/>
              <a:t>Thomas Gainsborough painted many works such as</a:t>
            </a:r>
            <a:r>
              <a:rPr lang="uk-UA" sz="3200" dirty="0" smtClean="0"/>
              <a:t>:</a:t>
            </a:r>
          </a:p>
          <a:p>
            <a:pPr marL="0" indent="0">
              <a:buNone/>
            </a:pPr>
            <a:r>
              <a:rPr lang="uk-UA" sz="3200" dirty="0"/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“ Blue boy “</a:t>
            </a:r>
            <a:r>
              <a:rPr lang="ru-RU" sz="3200" b="1" dirty="0" smtClean="0">
                <a:solidFill>
                  <a:srgbClr val="FF0000"/>
                </a:solidFill>
              </a:rPr>
              <a:t>				</a:t>
            </a:r>
            <a:r>
              <a:rPr lang="en-US" sz="3200" b="1" dirty="0" smtClean="0">
                <a:solidFill>
                  <a:srgbClr val="FF0000"/>
                </a:solidFill>
              </a:rPr>
              <a:t>“ Landscape </a:t>
            </a:r>
            <a:r>
              <a:rPr lang="en-US" sz="3200" b="1" dirty="0">
                <a:solidFill>
                  <a:srgbClr val="FF0000"/>
                </a:solidFill>
              </a:rPr>
              <a:t>in </a:t>
            </a:r>
            <a:r>
              <a:rPr lang="en-US" sz="3200" b="1" dirty="0" smtClean="0">
                <a:solidFill>
                  <a:srgbClr val="FF0000"/>
                </a:solidFill>
              </a:rPr>
              <a:t>Suffolk ”</a:t>
            </a:r>
          </a:p>
          <a:p>
            <a:pPr marL="0" indent="0">
              <a:buNone/>
            </a:pP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7480"/>
            <a:ext cx="3922776" cy="41605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776" y="2697480"/>
            <a:ext cx="8269224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53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08760"/>
          </a:xfrm>
        </p:spPr>
        <p:txBody>
          <a:bodyPr>
            <a:normAutofit/>
          </a:bodyPr>
          <a:lstStyle/>
          <a:p>
            <a:r>
              <a:rPr lang="en-US" dirty="0" smtClean="0"/>
              <a:t>		</a:t>
            </a:r>
            <a:r>
              <a:rPr lang="en-US" sz="9600" dirty="0" smtClean="0">
                <a:solidFill>
                  <a:srgbClr val="FF0000"/>
                </a:solidFill>
              </a:rPr>
              <a:t>British scientists</a:t>
            </a:r>
            <a:endParaRPr lang="ru-RU" sz="96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08760"/>
            <a:ext cx="12192000" cy="534924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3200" dirty="0" smtClean="0"/>
              <a:t>The most famous British scientists, </a:t>
            </a:r>
            <a:r>
              <a:rPr lang="en-US" sz="3200" dirty="0"/>
              <a:t>which  made a great contribution </a:t>
            </a:r>
            <a:r>
              <a:rPr lang="en-US" sz="3200" dirty="0" smtClean="0"/>
              <a:t>in science are Alexander Fleming and Michael Faraday.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2928"/>
            <a:ext cx="4654296" cy="40050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232" y="2852928"/>
            <a:ext cx="6906768" cy="404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55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53896"/>
          </a:xfrm>
        </p:spPr>
        <p:txBody>
          <a:bodyPr>
            <a:normAutofit/>
          </a:bodyPr>
          <a:lstStyle/>
          <a:p>
            <a:r>
              <a:rPr lang="ru-RU" sz="9600" dirty="0" smtClean="0">
                <a:solidFill>
                  <a:srgbClr val="FF0000"/>
                </a:solidFill>
              </a:rPr>
              <a:t>       </a:t>
            </a:r>
            <a:r>
              <a:rPr lang="en-US" sz="9600" dirty="0" smtClean="0">
                <a:solidFill>
                  <a:srgbClr val="FF0000"/>
                </a:solidFill>
              </a:rPr>
              <a:t>Alexandr </a:t>
            </a:r>
            <a:r>
              <a:rPr lang="en-US" sz="9600" dirty="0">
                <a:solidFill>
                  <a:srgbClr val="FF0000"/>
                </a:solidFill>
              </a:rPr>
              <a:t>Fleming</a:t>
            </a:r>
            <a:endParaRPr lang="ru-RU" sz="96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728216"/>
            <a:ext cx="12192000" cy="512978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	</a:t>
            </a:r>
            <a:r>
              <a:rPr lang="en-US" sz="3200" dirty="0" smtClean="0"/>
              <a:t>Alexandr Fleming – </a:t>
            </a:r>
            <a:r>
              <a:rPr lang="en-US" sz="3200" dirty="0" err="1" smtClean="0"/>
              <a:t>british</a:t>
            </a:r>
            <a:r>
              <a:rPr lang="en-US" sz="3200" dirty="0" smtClean="0"/>
              <a:t> </a:t>
            </a:r>
            <a:r>
              <a:rPr lang="en-US" sz="3200" dirty="0" err="1" smtClean="0"/>
              <a:t>bacteriologist.He</a:t>
            </a:r>
            <a:r>
              <a:rPr lang="en-US" sz="3200" dirty="0" smtClean="0"/>
              <a:t> discovered penicillin</a:t>
            </a:r>
            <a:r>
              <a:rPr lang="en-US" sz="3200" dirty="0"/>
              <a:t>. Penicillin-first antibiotic</a:t>
            </a:r>
            <a:r>
              <a:rPr lang="en-US" sz="3200" dirty="0" smtClean="0"/>
              <a:t>.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6624"/>
            <a:ext cx="4828032" cy="41513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032" y="2706624"/>
            <a:ext cx="7363968" cy="415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48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64208"/>
          </a:xfrm>
        </p:spPr>
        <p:txBody>
          <a:bodyPr>
            <a:normAutofit/>
          </a:bodyPr>
          <a:lstStyle/>
          <a:p>
            <a:r>
              <a:rPr lang="en-US" sz="9600" dirty="0" smtClean="0">
                <a:solidFill>
                  <a:srgbClr val="FF0000"/>
                </a:solidFill>
              </a:rPr>
              <a:t> </a:t>
            </a:r>
            <a:r>
              <a:rPr lang="en-US" sz="9600" dirty="0"/>
              <a:t> </a:t>
            </a:r>
            <a:r>
              <a:rPr lang="en-US" sz="9600" dirty="0">
                <a:solidFill>
                  <a:srgbClr val="FF0000"/>
                </a:solidFill>
              </a:rPr>
              <a:t>Michael Faraday</a:t>
            </a:r>
            <a:endParaRPr lang="ru-RU" sz="96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64208"/>
            <a:ext cx="12192000" cy="519379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	</a:t>
            </a:r>
            <a:r>
              <a:rPr lang="en-US" sz="3200" dirty="0" smtClean="0"/>
              <a:t>M. </a:t>
            </a:r>
            <a:r>
              <a:rPr lang="en-US" sz="3200" dirty="0" err="1" smtClean="0"/>
              <a:t>Faradey</a:t>
            </a:r>
            <a:r>
              <a:rPr lang="en-US" sz="3200" dirty="0" smtClean="0"/>
              <a:t> was born in 1791</a:t>
            </a:r>
            <a:r>
              <a:rPr lang="en-US" sz="3200" dirty="0"/>
              <a:t>. </a:t>
            </a:r>
            <a:r>
              <a:rPr lang="en-US" sz="3200" dirty="0" smtClean="0"/>
              <a:t>He discovered </a:t>
            </a:r>
            <a:r>
              <a:rPr lang="en-US" sz="3200" dirty="0"/>
              <a:t>electromagnetic </a:t>
            </a:r>
            <a:r>
              <a:rPr lang="en-US" sz="3200" dirty="0" smtClean="0"/>
              <a:t>induction, his major discovery in the field of electricity.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2128" y="2816352"/>
            <a:ext cx="4309872" cy="32689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366760" y="5989707"/>
            <a:ext cx="40142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Leidse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flessen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103" y="3035809"/>
            <a:ext cx="7320727" cy="382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78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0"/>
            <a:ext cx="10058400" cy="1280160"/>
          </a:xfrm>
        </p:spPr>
        <p:txBody>
          <a:bodyPr>
            <a:noAutofit/>
          </a:bodyPr>
          <a:lstStyle/>
          <a:p>
            <a:r>
              <a:rPr lang="ru-RU" sz="9600" dirty="0" smtClean="0">
                <a:solidFill>
                  <a:srgbClr val="FF0000"/>
                </a:solidFill>
              </a:rPr>
              <a:t>       </a:t>
            </a:r>
            <a:r>
              <a:rPr lang="en-US" sz="9600" dirty="0" smtClean="0">
                <a:solidFill>
                  <a:srgbClr val="FF0000"/>
                </a:solidFill>
              </a:rPr>
              <a:t>conclusion</a:t>
            </a:r>
            <a:endParaRPr lang="ru-RU" sz="96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44168"/>
            <a:ext cx="12192000" cy="551383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3200" dirty="0" smtClean="0"/>
              <a:t>Many outstanding people of Great Britain made a great contribution in the development of culture, science and arts.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2496312"/>
            <a:ext cx="5486400" cy="436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76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0"/>
            <a:ext cx="10058400" cy="1188720"/>
          </a:xfrm>
        </p:spPr>
        <p:txBody>
          <a:bodyPr>
            <a:noAutofit/>
          </a:bodyPr>
          <a:lstStyle/>
          <a:p>
            <a:r>
              <a:rPr lang="en-US" sz="9600" dirty="0"/>
              <a:t>	</a:t>
            </a:r>
            <a:r>
              <a:rPr lang="en-US" sz="9600" dirty="0" smtClean="0"/>
              <a:t>			</a:t>
            </a:r>
            <a:r>
              <a:rPr lang="en-US" sz="9600" dirty="0" smtClean="0">
                <a:solidFill>
                  <a:srgbClr val="FF0000"/>
                </a:solidFill>
              </a:rPr>
              <a:t>Enter</a:t>
            </a:r>
            <a:endParaRPr lang="ru-RU" sz="96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9848" y="1060704"/>
            <a:ext cx="10058400" cy="579729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3200" dirty="0" smtClean="0"/>
              <a:t>Great Britain made a great contribution to the science</a:t>
            </a:r>
            <a:r>
              <a:rPr lang="uk-UA" sz="3200" dirty="0" smtClean="0"/>
              <a:t>,</a:t>
            </a:r>
            <a:r>
              <a:rPr lang="en-US" sz="3200" dirty="0" smtClean="0"/>
              <a:t> literature</a:t>
            </a:r>
            <a:r>
              <a:rPr lang="uk-UA" sz="3200" dirty="0" smtClean="0"/>
              <a:t>, </a:t>
            </a:r>
            <a:r>
              <a:rPr lang="en-US" sz="3200" dirty="0" smtClean="0"/>
              <a:t>music and arts of the world.</a:t>
            </a:r>
          </a:p>
          <a:p>
            <a:pPr marL="0" indent="0">
              <a:buNone/>
            </a:pPr>
            <a:r>
              <a:rPr lang="en-US" sz="3200" dirty="0" smtClean="0"/>
              <a:t>	It gave mankind a lot </a:t>
            </a:r>
            <a:r>
              <a:rPr lang="en-US" sz="3200" dirty="0" err="1" smtClean="0"/>
              <a:t>jf</a:t>
            </a:r>
            <a:r>
              <a:rPr lang="en-US" sz="3200" dirty="0" smtClean="0"/>
              <a:t> outstanding scientists, writers and poets, </a:t>
            </a:r>
            <a:r>
              <a:rPr lang="en-US" sz="3200" dirty="0" err="1" smtClean="0"/>
              <a:t>muzicians</a:t>
            </a:r>
            <a:r>
              <a:rPr lang="en-US" sz="3200" dirty="0" smtClean="0"/>
              <a:t> and painters.</a:t>
            </a:r>
            <a:endParaRPr lang="ru-RU" sz="3200" dirty="0" smtClean="0"/>
          </a:p>
          <a:p>
            <a:pPr marL="0" indent="0">
              <a:buNone/>
            </a:pPr>
            <a:endParaRPr lang="ru-RU" sz="3200" dirty="0"/>
          </a:p>
          <a:p>
            <a:pPr marL="0" indent="0">
              <a:buNone/>
            </a:pP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359" y="3026664"/>
            <a:ext cx="7179166" cy="383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21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0"/>
            <a:ext cx="10058400" cy="1271016"/>
          </a:xfrm>
        </p:spPr>
        <p:txBody>
          <a:bodyPr>
            <a:normAutofit fontScale="90000"/>
          </a:bodyPr>
          <a:lstStyle/>
          <a:p>
            <a:r>
              <a:rPr lang="en-US" sz="9600" dirty="0" smtClean="0">
                <a:solidFill>
                  <a:srgbClr val="FF0000"/>
                </a:solidFill>
              </a:rPr>
              <a:t>				POETS</a:t>
            </a:r>
            <a:endParaRPr lang="ru-RU" sz="96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71016"/>
            <a:ext cx="12192000" cy="5586984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I </a:t>
            </a:r>
            <a:r>
              <a:rPr lang="en-US" sz="2800" dirty="0" err="1" smtClean="0"/>
              <a:t>shure</a:t>
            </a:r>
            <a:r>
              <a:rPr lang="en-US" sz="2800" dirty="0" smtClean="0"/>
              <a:t>, you know about William Shakespeare. He is one of the most famous </a:t>
            </a:r>
            <a:r>
              <a:rPr lang="en-US" sz="2800" dirty="0" err="1" smtClean="0"/>
              <a:t>writrs</a:t>
            </a:r>
            <a:r>
              <a:rPr lang="en-US" sz="2800" dirty="0" smtClean="0"/>
              <a:t> in the world.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His plays were translated almost every language and staged in every theatre.</a:t>
            </a:r>
          </a:p>
          <a:p>
            <a:pPr marL="0" indent="0">
              <a:buNone/>
            </a:pPr>
            <a:r>
              <a:rPr lang="en-US" sz="2800" dirty="0" smtClean="0"/>
              <a:t>TOP 5 the best plays: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solidFill>
                  <a:srgbClr val="FF0000"/>
                </a:solidFill>
              </a:rPr>
              <a:t>“ Romeo and Juliet “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solidFill>
                  <a:srgbClr val="FF0000"/>
                </a:solidFill>
              </a:rPr>
              <a:t>“ Hamlet, the Prince of Denmark “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solidFill>
                  <a:srgbClr val="FF0000"/>
                </a:solidFill>
              </a:rPr>
              <a:t>“ Tina </a:t>
            </a:r>
            <a:r>
              <a:rPr lang="en-US" sz="3600" dirty="0" err="1" smtClean="0">
                <a:solidFill>
                  <a:srgbClr val="FF0000"/>
                </a:solidFill>
              </a:rPr>
              <a:t>Andronica</a:t>
            </a:r>
            <a:r>
              <a:rPr lang="en-US" sz="3600" dirty="0" smtClean="0">
                <a:solidFill>
                  <a:srgbClr val="FF0000"/>
                </a:solidFill>
              </a:rPr>
              <a:t> ”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solidFill>
                  <a:srgbClr val="FF0000"/>
                </a:solidFill>
              </a:rPr>
              <a:t>“ King Lear “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 smtClean="0">
                <a:solidFill>
                  <a:srgbClr val="FF0000"/>
                </a:solidFill>
              </a:rPr>
              <a:t>“ </a:t>
            </a:r>
            <a:r>
              <a:rPr lang="en-US" sz="3600" dirty="0" err="1" smtClean="0">
                <a:solidFill>
                  <a:srgbClr val="FF0000"/>
                </a:solidFill>
              </a:rPr>
              <a:t>Mcbeth</a:t>
            </a:r>
            <a:r>
              <a:rPr lang="en-US" sz="3600" dirty="0" smtClean="0">
                <a:solidFill>
                  <a:srgbClr val="FF0000"/>
                </a:solidFill>
              </a:rPr>
              <a:t> “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1272" y="2633472"/>
            <a:ext cx="4300728" cy="422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0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17320"/>
          </a:xfrm>
        </p:spPr>
        <p:txBody>
          <a:bodyPr>
            <a:normAutofit/>
          </a:bodyPr>
          <a:lstStyle/>
          <a:p>
            <a:r>
              <a:rPr lang="en-US" sz="9600" dirty="0" smtClean="0">
                <a:solidFill>
                  <a:srgbClr val="FF0000"/>
                </a:solidFill>
              </a:rPr>
              <a:t>			 Other poets</a:t>
            </a:r>
            <a:endParaRPr lang="ru-RU" sz="96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7320"/>
            <a:ext cx="12192000" cy="544068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3200" dirty="0" smtClean="0"/>
              <a:t>Daniel Defoe, Robert Burns, Charles Dickens are only few names well-known all over the world.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5728"/>
            <a:ext cx="4019264" cy="4462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264" y="2395727"/>
            <a:ext cx="4329208" cy="4462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8472" y="2395727"/>
            <a:ext cx="3843528" cy="446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57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0"/>
            <a:ext cx="10058400" cy="1234440"/>
          </a:xfrm>
        </p:spPr>
        <p:txBody>
          <a:bodyPr>
            <a:normAutofit fontScale="90000"/>
          </a:bodyPr>
          <a:lstStyle/>
          <a:p>
            <a:r>
              <a:rPr lang="en-US" sz="9600" dirty="0" smtClean="0">
                <a:solidFill>
                  <a:srgbClr val="FF0000"/>
                </a:solidFill>
              </a:rPr>
              <a:t>		</a:t>
            </a:r>
            <a:r>
              <a:rPr lang="en-US" sz="10700" dirty="0" smtClean="0">
                <a:solidFill>
                  <a:srgbClr val="FF0000"/>
                </a:solidFill>
              </a:rPr>
              <a:t>Daniel </a:t>
            </a:r>
            <a:r>
              <a:rPr lang="en-US" sz="10700" dirty="0" err="1" smtClean="0">
                <a:solidFill>
                  <a:srgbClr val="FF0000"/>
                </a:solidFill>
              </a:rPr>
              <a:t>defoe</a:t>
            </a:r>
            <a:endParaRPr lang="ru-RU" sz="107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34440"/>
            <a:ext cx="12192000" cy="562356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3200" dirty="0" smtClean="0"/>
              <a:t>Daniel Defoe was born in 1660. He wrote the adventure story “ Robinson Crusoe “ in 1719 , which is about a sailor who lived on the uninhabited island for a long time. 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6896"/>
            <a:ext cx="3557016" cy="42611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264" y="2596896"/>
            <a:ext cx="4364736" cy="42611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016" y="2596896"/>
            <a:ext cx="4270248" cy="426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48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44168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FF0000"/>
                </a:solidFill>
              </a:rPr>
              <a:t>		  Robert burns</a:t>
            </a:r>
            <a:endParaRPr lang="ru-RU" sz="96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44168"/>
            <a:ext cx="12192000" cy="55138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1800" dirty="0" smtClean="0"/>
              <a:t>Robert Burns is the world famous </a:t>
            </a:r>
            <a:r>
              <a:rPr lang="en-US" sz="1800" dirty="0" err="1" smtClean="0"/>
              <a:t>Scotish</a:t>
            </a:r>
            <a:r>
              <a:rPr lang="en-US" sz="1800" dirty="0" smtClean="0"/>
              <a:t> poet. He wrote a poem “ My heart in the Highlands “ , in which he expressed his love to his native Scotland. </a:t>
            </a:r>
          </a:p>
          <a:p>
            <a:pPr marL="0" indent="0">
              <a:buNone/>
            </a:pPr>
            <a:r>
              <a:rPr lang="en-US" sz="1800" dirty="0" smtClean="0"/>
              <a:t>	Now you can to read this poem</a:t>
            </a:r>
            <a:r>
              <a:rPr lang="uk-UA" sz="1800" dirty="0" smtClean="0"/>
              <a:t>:</a:t>
            </a:r>
          </a:p>
          <a:p>
            <a:pPr marL="0" indent="0">
              <a:buNone/>
            </a:pPr>
            <a:r>
              <a:rPr lang="uk-UA" dirty="0">
                <a:solidFill>
                  <a:srgbClr val="FF0000"/>
                </a:solidFill>
                <a:cs typeface="Aharoni" panose="02010803020104030203" pitchFamily="2" charset="-79"/>
              </a:rPr>
              <a:t> </a:t>
            </a:r>
            <a:r>
              <a:rPr lang="uk-UA" dirty="0" smtClean="0">
                <a:solidFill>
                  <a:srgbClr val="FF0000"/>
                </a:solidFill>
                <a:cs typeface="Aharoni" panose="02010803020104030203" pitchFamily="2" charset="-79"/>
              </a:rPr>
              <a:t>      </a:t>
            </a:r>
            <a:r>
              <a:rPr lang="en-US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My heart's in the Highlands, my heart is not here,</a:t>
            </a:r>
            <a:b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My heart's in the Highlands a-chasing the deer -</a:t>
            </a:r>
            <a:b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A-chasing the wild deer, and following the roe;</a:t>
            </a:r>
            <a:b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My heart's in the Highlands, wherever I go.</a:t>
            </a:r>
            <a:b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Farewell to the Highlands, farewell to the North</a:t>
            </a:r>
            <a:b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birth place of </a:t>
            </a:r>
            <a:r>
              <a:rPr lang="en-US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Valour</a:t>
            </a:r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the country of Worth; </a:t>
            </a:r>
            <a:b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Wherever I wander, wherever I rove, </a:t>
            </a:r>
            <a:b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hills of the Highlands for ever I love. </a:t>
            </a:r>
            <a:b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Farewell to the mountains high </a:t>
            </a:r>
            <a:r>
              <a:rPr lang="en-US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cover'd</a:t>
            </a:r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with snow; </a:t>
            </a:r>
            <a:b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Farewell to the </a:t>
            </a:r>
            <a:r>
              <a:rPr lang="en-US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straths</a:t>
            </a:r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and green valleys below; </a:t>
            </a:r>
            <a:b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Farewell to the </a:t>
            </a:r>
            <a:r>
              <a:rPr lang="en-US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forrests</a:t>
            </a:r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and wild-hanging woods; </a:t>
            </a:r>
            <a:b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Farwell to the torrents and loud-pouring floods. </a:t>
            </a:r>
            <a:b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My heart's in the Highlands, my heart is not here, </a:t>
            </a:r>
            <a:b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My heart's in the Highlands a-chasing the deer </a:t>
            </a:r>
            <a:b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Chasing the wild deer, and following the roe; </a:t>
            </a:r>
            <a:b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My heart's in the Highlands, </a:t>
            </a:r>
            <a:r>
              <a:rPr lang="en-US" dirty="0" err="1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whereever</a:t>
            </a:r>
            <a:r>
              <a:rPr lang="en-US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I go.</a:t>
            </a:r>
            <a:endParaRPr lang="ru-RU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520" y="2531935"/>
            <a:ext cx="5745480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64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07592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FF0000"/>
                </a:solidFill>
              </a:rPr>
              <a:t>     Charles Dickens</a:t>
            </a:r>
            <a:endParaRPr lang="ru-RU" sz="96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07592"/>
            <a:ext cx="12192000" cy="5550408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	Charles Dickens was born in 7 February 1812 in </a:t>
            </a:r>
            <a:r>
              <a:rPr lang="en-US" sz="2800" dirty="0" err="1" smtClean="0"/>
              <a:t>Landport</a:t>
            </a:r>
            <a:r>
              <a:rPr lang="en-US" sz="2800" dirty="0" smtClean="0"/>
              <a:t>. He wrote the “ Adventures of Oliver Twist “ in 1837.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4832"/>
            <a:ext cx="6753225" cy="4773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225" y="2084832"/>
            <a:ext cx="5438775" cy="477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32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53312"/>
          </a:xfrm>
        </p:spPr>
        <p:txBody>
          <a:bodyPr>
            <a:noAutofit/>
          </a:bodyPr>
          <a:lstStyle/>
          <a:p>
            <a:r>
              <a:rPr lang="en-US" sz="9600" dirty="0" smtClean="0">
                <a:solidFill>
                  <a:srgbClr val="FF0000"/>
                </a:solidFill>
              </a:rPr>
              <a:t>				Painters</a:t>
            </a:r>
            <a:endParaRPr lang="ru-RU" sz="96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53312"/>
            <a:ext cx="12192000" cy="5504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	William Hogarth, Thomas Gainsborough contributed to the world’s </a:t>
            </a:r>
            <a:r>
              <a:rPr lang="en-US" sz="3200" dirty="0" err="1" smtClean="0"/>
              <a:t>pinting</a:t>
            </a:r>
            <a:r>
              <a:rPr lang="en-US" sz="3200" dirty="0" smtClean="0"/>
              <a:t> treasures.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042" y="2313432"/>
            <a:ext cx="4507992" cy="45445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034" y="2313432"/>
            <a:ext cx="4705350" cy="454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80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36192"/>
          </a:xfrm>
        </p:spPr>
        <p:txBody>
          <a:bodyPr>
            <a:normAutofit/>
          </a:bodyPr>
          <a:lstStyle/>
          <a:p>
            <a:r>
              <a:rPr lang="en-US" sz="9600" dirty="0" smtClean="0">
                <a:solidFill>
                  <a:srgbClr val="FF0000"/>
                </a:solidFill>
              </a:rPr>
              <a:t>		 William Hogarth </a:t>
            </a:r>
            <a:endParaRPr lang="ru-RU" sz="96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36192"/>
            <a:ext cx="12192000" cy="532180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	William Hogarth  painted many works such as</a:t>
            </a:r>
            <a:r>
              <a:rPr lang="uk-UA" dirty="0" smtClean="0"/>
              <a:t>:</a:t>
            </a:r>
            <a:endParaRPr lang="en-US" dirty="0" smtClean="0"/>
          </a:p>
          <a:p>
            <a:pPr marL="0" indent="0">
              <a:buNone/>
            </a:pPr>
            <a:r>
              <a:rPr lang="ru-RU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Masquerades</a:t>
            </a:r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Arial Black" panose="020B0A04020102020204" pitchFamily="34" charset="0"/>
              </a:rPr>
              <a:t>and</a:t>
            </a:r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Operas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0624" y="2350008"/>
            <a:ext cx="6455664" cy="46817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70029" y="1980676"/>
            <a:ext cx="34428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>
                <a:solidFill>
                  <a:srgbClr val="FF0000"/>
                </a:solidFill>
                <a:latin typeface="Arial Black" panose="020B0A04020102020204" pitchFamily="34" charset="0"/>
              </a:rPr>
              <a:t>The</a:t>
            </a:r>
            <a:r>
              <a:rPr lang="ru-RU" sz="20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Arial Black" panose="020B0A04020102020204" pitchFamily="34" charset="0"/>
              </a:rPr>
              <a:t>South</a:t>
            </a:r>
            <a:r>
              <a:rPr lang="ru-RU" sz="20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Arial Black" panose="020B0A04020102020204" pitchFamily="34" charset="0"/>
              </a:rPr>
              <a:t>Sea</a:t>
            </a:r>
            <a:r>
              <a:rPr lang="ru-RU" sz="20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Arial Black" panose="020B0A04020102020204" pitchFamily="34" charset="0"/>
              </a:rPr>
              <a:t>Scheme</a:t>
            </a:r>
            <a:endParaRPr lang="ru-RU" sz="2000" b="0" i="0" dirty="0"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1026" name="Picture 2" descr="http://valuequest.info/img/william-hogarth_thesouthseasche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41" y="2542032"/>
            <a:ext cx="6156960" cy="43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371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TC103090434[[fn=Тип дерева]]</Template>
  <TotalTime>248</TotalTime>
  <Words>94</Words>
  <Application>Microsoft Office PowerPoint</Application>
  <PresentationFormat>Широкоэкранный</PresentationFormat>
  <Paragraphs>44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Aharoni</vt:lpstr>
      <vt:lpstr>Arial Black</vt:lpstr>
      <vt:lpstr>Cambria</vt:lpstr>
      <vt:lpstr>Rockwell</vt:lpstr>
      <vt:lpstr>Rockwell Condensed</vt:lpstr>
      <vt:lpstr>Wingdings</vt:lpstr>
      <vt:lpstr>Дерево</vt:lpstr>
      <vt:lpstr>Famous persons in the uk</vt:lpstr>
      <vt:lpstr>    Enter</vt:lpstr>
      <vt:lpstr>    POETS</vt:lpstr>
      <vt:lpstr>    Other poets</vt:lpstr>
      <vt:lpstr>  Daniel defoe</vt:lpstr>
      <vt:lpstr>    Robert burns</vt:lpstr>
      <vt:lpstr>     Charles Dickens</vt:lpstr>
      <vt:lpstr>    Painters</vt:lpstr>
      <vt:lpstr>   William Hogarth </vt:lpstr>
      <vt:lpstr>  Thomas gainsborough</vt:lpstr>
      <vt:lpstr>  British scientists</vt:lpstr>
      <vt:lpstr>       Alexandr Fleming</vt:lpstr>
      <vt:lpstr>  Michael Faraday</vt:lpstr>
      <vt:lpstr>       conclusion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Famous persons in the uk</dc:title>
  <dc:creator>user1</dc:creator>
  <cp:lastModifiedBy>Влад Музыченко</cp:lastModifiedBy>
  <cp:revision>33</cp:revision>
  <dcterms:created xsi:type="dcterms:W3CDTF">2014-04-03T16:37:34Z</dcterms:created>
  <dcterms:modified xsi:type="dcterms:W3CDTF">2015-02-02T17:04:57Z</dcterms:modified>
</cp:coreProperties>
</file>