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" name="breeze.wav"/>
          </p:stSnd>
        </p:sndAc>
      </p:transition>
    </mc:Choice>
    <mc:Fallback>
      <p:transition spd="slow">
        <p:fade/>
        <p:sndAc>
          <p:stSnd>
            <p:snd r:embed="rId1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D4F8E0-DDF0-4F11-B17B-766AD1CDF758}" type="datetimeFigureOut">
              <a:rPr lang="ru-RU" smtClean="0"/>
              <a:t>02.10.2010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344B55-2A67-4B20-AC13-C40F85D6FA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13" name="breeze.wav"/>
          </p:stSnd>
        </p:sndAc>
      </p:transition>
    </mc:Choice>
    <mc:Fallback>
      <p:transition spd="slow">
        <p:fade/>
        <p:sndAc>
          <p:stSnd>
            <p:snd r:embed="rId1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312" y="6453336"/>
            <a:ext cx="1514029" cy="248663"/>
          </a:xfrm>
        </p:spPr>
        <p:txBody>
          <a:bodyPr>
            <a:normAutofit fontScale="92500" lnSpcReduction="10000"/>
          </a:bodyPr>
          <a:lstStyle/>
          <a:p>
            <a:r>
              <a:rPr lang="uk-UA" sz="1200" dirty="0" smtClean="0"/>
              <a:t>Автор – </a:t>
            </a:r>
            <a:r>
              <a:rPr lang="uk-UA" sz="1200" dirty="0" err="1" smtClean="0"/>
              <a:t>Бодун</a:t>
            </a:r>
            <a:r>
              <a:rPr lang="uk-UA" sz="1200" dirty="0" smtClean="0"/>
              <a:t> В.О.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175351" cy="1793167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ПРАВИЛА ПОВЕДІНКИ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ВОДІ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4494"/>
            <a:ext cx="3257550" cy="382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76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5264"/>
            <a:ext cx="8964488" cy="864096"/>
          </a:xfrm>
        </p:spPr>
        <p:txBody>
          <a:bodyPr/>
          <a:lstStyle/>
          <a:p>
            <a:r>
              <a:rPr lang="ru-RU" sz="3200" dirty="0"/>
              <a:t>ПРАВИЛА ПОВЕДІНКИ НА ВОДІ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136420"/>
            <a:ext cx="7461448" cy="3600400"/>
          </a:xfrm>
        </p:spPr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вікном</a:t>
            </a:r>
            <a:r>
              <a:rPr lang="ru-RU" dirty="0"/>
              <a:t> </a:t>
            </a:r>
            <a:r>
              <a:rPr lang="ru-RU" dirty="0" err="1"/>
              <a:t>літо</a:t>
            </a:r>
            <a:r>
              <a:rPr lang="ru-RU" dirty="0"/>
              <a:t>.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покинути</a:t>
            </a:r>
            <a:r>
              <a:rPr lang="ru-RU" dirty="0"/>
              <a:t> квартиру й </a:t>
            </a:r>
            <a:r>
              <a:rPr lang="ru-RU" dirty="0" err="1"/>
              <a:t>відправитися</a:t>
            </a:r>
            <a:r>
              <a:rPr lang="ru-RU" dirty="0"/>
              <a:t> на природу, </a:t>
            </a:r>
            <a:r>
              <a:rPr lang="ru-RU" dirty="0" err="1"/>
              <a:t>здебільшого</a:t>
            </a:r>
            <a:r>
              <a:rPr lang="ru-RU" dirty="0"/>
              <a:t> до </a:t>
            </a:r>
            <a:r>
              <a:rPr lang="ru-RU" dirty="0" err="1"/>
              <a:t>лісу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. Тому на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воду, а </a:t>
            </a:r>
            <a:r>
              <a:rPr lang="ru-RU" dirty="0" err="1"/>
              <a:t>точніше</a:t>
            </a:r>
            <a:r>
              <a:rPr lang="ru-RU" dirty="0"/>
              <a:t> про правила </a:t>
            </a:r>
            <a:r>
              <a:rPr lang="ru-RU" dirty="0" err="1"/>
              <a:t>поводження</a:t>
            </a:r>
            <a:r>
              <a:rPr lang="ru-RU" dirty="0"/>
              <a:t> людей на </a:t>
            </a:r>
            <a:r>
              <a:rPr lang="ru-RU" dirty="0" err="1"/>
              <a:t>водоймах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відпочинок</a:t>
            </a:r>
            <a:r>
              <a:rPr lang="ru-RU" dirty="0"/>
              <a:t> приносив </a:t>
            </a:r>
            <a:r>
              <a:rPr lang="ru-RU" dirty="0" err="1"/>
              <a:t>радість</a:t>
            </a:r>
            <a:r>
              <a:rPr lang="ru-RU" dirty="0"/>
              <a:t>.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вода – </a:t>
            </a:r>
            <a:r>
              <a:rPr lang="ru-RU" dirty="0" err="1"/>
              <a:t>чудодійний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оздоровлення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Купання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фізичне</a:t>
            </a:r>
            <a:r>
              <a:rPr lang="ru-RU" dirty="0"/>
              <a:t> та </a:t>
            </a:r>
            <a:r>
              <a:rPr lang="ru-RU" dirty="0" err="1"/>
              <a:t>моральне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стресів</a:t>
            </a:r>
            <a:r>
              <a:rPr lang="ru-RU" dirty="0"/>
              <a:t>. Але, на жаль, для </a:t>
            </a:r>
            <a:r>
              <a:rPr lang="ru-RU" dirty="0" err="1"/>
              <a:t>декого</a:t>
            </a:r>
            <a:r>
              <a:rPr lang="ru-RU" dirty="0"/>
              <a:t> </a:t>
            </a:r>
            <a:r>
              <a:rPr lang="ru-RU" dirty="0" err="1"/>
              <a:t>відпочинок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води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трагедією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33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936104"/>
          </a:xfrm>
        </p:spPr>
        <p:txBody>
          <a:bodyPr/>
          <a:lstStyle/>
          <a:p>
            <a:r>
              <a:rPr lang="ru-RU" sz="3200" dirty="0"/>
              <a:t>Як </a:t>
            </a:r>
            <a:r>
              <a:rPr lang="ru-RU" sz="3200" dirty="0" err="1"/>
              <a:t>уникнути</a:t>
            </a:r>
            <a:r>
              <a:rPr lang="ru-RU" sz="3200" dirty="0"/>
              <a:t> </a:t>
            </a:r>
            <a:r>
              <a:rPr lang="ru-RU" sz="3200" dirty="0" err="1"/>
              <a:t>трагедії</a:t>
            </a:r>
            <a:r>
              <a:rPr lang="ru-RU" sz="3200" dirty="0"/>
              <a:t> на </a:t>
            </a:r>
            <a:r>
              <a:rPr lang="ru-RU" sz="3200" dirty="0" err="1"/>
              <a:t>воді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488832" cy="338437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є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і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для </a:t>
            </a:r>
            <a:r>
              <a:rPr lang="ru-RU" dirty="0" err="1"/>
              <a:t>купання</a:t>
            </a:r>
            <a:r>
              <a:rPr lang="ru-RU" dirty="0"/>
              <a:t>;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 та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плаванню</a:t>
            </a:r>
            <a:r>
              <a:rPr lang="ru-RU" dirty="0"/>
              <a:t>, </a:t>
            </a:r>
            <a:r>
              <a:rPr lang="ru-RU" dirty="0" err="1"/>
              <a:t>суворе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правил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купання</a:t>
            </a:r>
            <a:r>
              <a:rPr lang="ru-RU" dirty="0"/>
              <a:t> і </a:t>
            </a:r>
            <a:r>
              <a:rPr lang="ru-RU" dirty="0" err="1"/>
              <a:t>катання</a:t>
            </a:r>
            <a:r>
              <a:rPr lang="ru-RU" dirty="0"/>
              <a:t> на </a:t>
            </a:r>
            <a:r>
              <a:rPr lang="ru-RU" dirty="0" err="1"/>
              <a:t>плавзасобах</a:t>
            </a:r>
            <a:r>
              <a:rPr lang="ru-RU" dirty="0"/>
              <a:t>, </a:t>
            </a:r>
            <a:r>
              <a:rPr lang="ru-RU" dirty="0" err="1"/>
              <a:t>постійний</a:t>
            </a:r>
            <a:r>
              <a:rPr lang="ru-RU" dirty="0"/>
              <a:t> контроль за </a:t>
            </a:r>
            <a:r>
              <a:rPr lang="ru-RU" dirty="0" err="1"/>
              <a:t>дітьми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з боку </a:t>
            </a:r>
            <a:r>
              <a:rPr lang="ru-RU" dirty="0" err="1"/>
              <a:t>дорослих</a:t>
            </a:r>
            <a:r>
              <a:rPr lang="ru-RU" dirty="0"/>
              <a:t>. </a:t>
            </a:r>
            <a:r>
              <a:rPr lang="ru-RU" dirty="0" err="1"/>
              <a:t>Відпочинок</a:t>
            </a:r>
            <a:r>
              <a:rPr lang="ru-RU" dirty="0"/>
              <a:t> на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відведених</a:t>
            </a:r>
            <a:r>
              <a:rPr lang="ru-RU" dirty="0"/>
              <a:t> </a:t>
            </a:r>
            <a:r>
              <a:rPr lang="ru-RU" dirty="0" err="1"/>
              <a:t>місцевими</a:t>
            </a:r>
            <a:r>
              <a:rPr lang="ru-RU" dirty="0"/>
              <a:t> органами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обладнаних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. </a:t>
            </a:r>
            <a:r>
              <a:rPr lang="ru-RU" dirty="0" err="1"/>
              <a:t>Безпечніше</a:t>
            </a:r>
            <a:r>
              <a:rPr lang="ru-RU" dirty="0"/>
              <a:t> </a:t>
            </a:r>
            <a:r>
              <a:rPr lang="ru-RU" dirty="0" err="1"/>
              <a:t>відпочивати</a:t>
            </a:r>
            <a:r>
              <a:rPr lang="ru-RU" dirty="0"/>
              <a:t> на </a:t>
            </a:r>
            <a:r>
              <a:rPr lang="ru-RU" dirty="0" err="1"/>
              <a:t>воді</a:t>
            </a:r>
            <a:r>
              <a:rPr lang="ru-RU" dirty="0"/>
              <a:t> у </a:t>
            </a:r>
            <a:r>
              <a:rPr lang="ru-RU" dirty="0" err="1"/>
              <a:t>світлу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. </a:t>
            </a:r>
            <a:r>
              <a:rPr lang="ru-RU" dirty="0" err="1"/>
              <a:t>Купатися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в </a:t>
            </a:r>
            <a:r>
              <a:rPr lang="ru-RU" dirty="0" err="1"/>
              <a:t>спокійну</a:t>
            </a:r>
            <a:r>
              <a:rPr lang="ru-RU" dirty="0"/>
              <a:t> </a:t>
            </a:r>
            <a:r>
              <a:rPr lang="ru-RU" dirty="0" err="1"/>
              <a:t>безвітряну</a:t>
            </a:r>
            <a:r>
              <a:rPr lang="ru-RU" dirty="0"/>
              <a:t> погоду при </a:t>
            </a:r>
            <a:r>
              <a:rPr lang="ru-RU" dirty="0" err="1"/>
              <a:t>температурі</a:t>
            </a:r>
            <a:r>
              <a:rPr lang="ru-RU" dirty="0"/>
              <a:t> води не </a:t>
            </a:r>
            <a:r>
              <a:rPr lang="ru-RU" dirty="0" err="1"/>
              <a:t>менше</a:t>
            </a:r>
            <a:r>
              <a:rPr lang="ru-RU" dirty="0"/>
              <a:t> +18, </a:t>
            </a:r>
            <a:r>
              <a:rPr lang="ru-RU" dirty="0" err="1"/>
              <a:t>повітря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+24.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23" y="3284984"/>
            <a:ext cx="28575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54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864096"/>
          </a:xfrm>
        </p:spPr>
        <p:txBody>
          <a:bodyPr/>
          <a:lstStyle/>
          <a:p>
            <a:r>
              <a:rPr lang="ru-RU" sz="3200" dirty="0"/>
              <a:t>Як </a:t>
            </a:r>
            <a:r>
              <a:rPr lang="ru-RU" sz="3200" dirty="0" err="1"/>
              <a:t>уникнути</a:t>
            </a:r>
            <a:r>
              <a:rPr lang="ru-RU" sz="3200" dirty="0"/>
              <a:t> </a:t>
            </a:r>
            <a:r>
              <a:rPr lang="ru-RU" sz="3200" dirty="0" err="1"/>
              <a:t>трагедії</a:t>
            </a:r>
            <a:r>
              <a:rPr lang="ru-RU" sz="3200" dirty="0"/>
              <a:t> на </a:t>
            </a:r>
            <a:r>
              <a:rPr lang="ru-RU" sz="3200" dirty="0" err="1"/>
              <a:t>воді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280920" cy="37444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 </a:t>
            </a:r>
            <a:r>
              <a:rPr lang="ru-RU" dirty="0" err="1"/>
              <a:t>лізьте</a:t>
            </a:r>
            <a:r>
              <a:rPr lang="ru-RU" dirty="0"/>
              <a:t> у воду в </a:t>
            </a:r>
            <a:r>
              <a:rPr lang="ru-RU" dirty="0" err="1"/>
              <a:t>незнайомому</a:t>
            </a:r>
            <a:r>
              <a:rPr lang="ru-RU" dirty="0"/>
              <a:t> для вас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уникайте</a:t>
            </a:r>
            <a:r>
              <a:rPr lang="ru-RU" dirty="0"/>
              <a:t> води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швидкою</a:t>
            </a:r>
            <a:r>
              <a:rPr lang="ru-RU" dirty="0"/>
              <a:t> </a:t>
            </a:r>
            <a:r>
              <a:rPr lang="ru-RU" dirty="0" err="1"/>
              <a:t>течією</a:t>
            </a:r>
            <a:r>
              <a:rPr lang="ru-RU" dirty="0"/>
              <a:t>, не </a:t>
            </a:r>
            <a:r>
              <a:rPr lang="ru-RU" dirty="0" err="1"/>
              <a:t>заходьте</a:t>
            </a:r>
            <a:r>
              <a:rPr lang="ru-RU" dirty="0"/>
              <a:t> у воду </a:t>
            </a:r>
            <a:r>
              <a:rPr lang="ru-RU" dirty="0" err="1"/>
              <a:t>напідпитку</a:t>
            </a:r>
            <a:r>
              <a:rPr lang="ru-RU" dirty="0"/>
              <a:t>, </a:t>
            </a:r>
            <a:r>
              <a:rPr lang="ru-RU" dirty="0" err="1"/>
              <a:t>ніколи</a:t>
            </a:r>
            <a:r>
              <a:rPr lang="ru-RU" dirty="0"/>
              <a:t> не плавайте </a:t>
            </a:r>
            <a:r>
              <a:rPr lang="ru-RU" dirty="0" err="1"/>
              <a:t>наодинці</a:t>
            </a:r>
            <a:r>
              <a:rPr lang="ru-RU" dirty="0"/>
              <a:t>, особливо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впевнені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силах; </a:t>
            </a:r>
            <a:endParaRPr lang="ru-RU" dirty="0" smtClean="0"/>
          </a:p>
          <a:p>
            <a:r>
              <a:rPr lang="ru-RU" dirty="0" err="1" smtClean="0"/>
              <a:t>купаючись</a:t>
            </a:r>
            <a:r>
              <a:rPr lang="ru-RU" dirty="0" smtClean="0"/>
              <a:t> </a:t>
            </a:r>
            <a:r>
              <a:rPr lang="ru-RU" dirty="0"/>
              <a:t>на “дикому </a:t>
            </a:r>
            <a:r>
              <a:rPr lang="ru-RU" dirty="0" err="1"/>
              <a:t>пляжі</a:t>
            </a:r>
            <a:r>
              <a:rPr lang="ru-RU" dirty="0"/>
              <a:t>” </a:t>
            </a:r>
            <a:r>
              <a:rPr lang="ru-RU" dirty="0" err="1"/>
              <a:t>чи</a:t>
            </a:r>
            <a:r>
              <a:rPr lang="ru-RU" dirty="0"/>
              <a:t> у </a:t>
            </a:r>
            <a:r>
              <a:rPr lang="ru-RU" dirty="0" err="1"/>
              <a:t>незнайомому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– не </a:t>
            </a:r>
            <a:r>
              <a:rPr lang="ru-RU" dirty="0" err="1"/>
              <a:t>пірнайте</a:t>
            </a:r>
            <a:r>
              <a:rPr lang="ru-RU" dirty="0"/>
              <a:t> з берега, </a:t>
            </a:r>
            <a:r>
              <a:rPr lang="ru-RU" dirty="0" err="1"/>
              <a:t>гірки</a:t>
            </a:r>
            <a:r>
              <a:rPr lang="ru-RU" dirty="0"/>
              <a:t>, дерева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 воду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</a:t>
            </a:r>
            <a:r>
              <a:rPr lang="ru-RU" dirty="0" err="1"/>
              <a:t>неспішно</a:t>
            </a:r>
            <a:r>
              <a:rPr lang="ru-RU" dirty="0"/>
              <a:t>, </a:t>
            </a:r>
            <a:r>
              <a:rPr lang="ru-RU" dirty="0" err="1"/>
              <a:t>обережно</a:t>
            </a:r>
            <a:r>
              <a:rPr lang="ru-RU" dirty="0"/>
              <a:t> </a:t>
            </a:r>
            <a:r>
              <a:rPr lang="ru-RU" dirty="0" err="1"/>
              <a:t>пробуючи</a:t>
            </a:r>
            <a:r>
              <a:rPr lang="ru-RU" dirty="0"/>
              <a:t> дно ногою; </a:t>
            </a:r>
            <a:r>
              <a:rPr lang="ru-RU" dirty="0" err="1"/>
              <a:t>купатися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там, де є </a:t>
            </a:r>
            <a:r>
              <a:rPr lang="ru-RU" dirty="0" err="1"/>
              <a:t>рятувальні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особливо </a:t>
            </a:r>
            <a:r>
              <a:rPr lang="ru-RU" dirty="0" err="1"/>
              <a:t>слідкуйте</a:t>
            </a:r>
            <a:r>
              <a:rPr lang="ru-RU" dirty="0"/>
              <a:t> за </a:t>
            </a:r>
            <a:r>
              <a:rPr lang="ru-RU" dirty="0" err="1"/>
              <a:t>дітьми</a:t>
            </a:r>
            <a:r>
              <a:rPr lang="ru-RU" dirty="0"/>
              <a:t>: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не </a:t>
            </a:r>
            <a:r>
              <a:rPr lang="ru-RU" dirty="0" err="1"/>
              <a:t>передбачувана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/>
              <a:t>плавок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прикріпляти</a:t>
            </a:r>
            <a:r>
              <a:rPr lang="ru-RU" dirty="0"/>
              <a:t> шпильку, </a:t>
            </a:r>
            <a:r>
              <a:rPr lang="ru-RU" dirty="0" err="1"/>
              <a:t>якщо</a:t>
            </a:r>
            <a:r>
              <a:rPr lang="ru-RU" dirty="0"/>
              <a:t> далеко </a:t>
            </a:r>
            <a:r>
              <a:rPr lang="ru-RU" dirty="0" err="1"/>
              <a:t>від</a:t>
            </a:r>
            <a:r>
              <a:rPr lang="ru-RU" dirty="0"/>
              <a:t> берега </a:t>
            </a:r>
            <a:r>
              <a:rPr lang="ru-RU" dirty="0" err="1"/>
              <a:t>судома</a:t>
            </a:r>
            <a:r>
              <a:rPr lang="ru-RU" dirty="0"/>
              <a:t> </a:t>
            </a:r>
            <a:r>
              <a:rPr lang="ru-RU" dirty="0" err="1"/>
              <a:t>зведе</a:t>
            </a:r>
            <a:r>
              <a:rPr lang="ru-RU" dirty="0"/>
              <a:t> руку </a:t>
            </a:r>
            <a:r>
              <a:rPr lang="ru-RU" dirty="0" err="1"/>
              <a:t>чи</a:t>
            </a:r>
            <a:r>
              <a:rPr lang="ru-RU" dirty="0"/>
              <a:t> ногу, укол шпилькою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еластичність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утримуйтеся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далеких </a:t>
            </a:r>
            <a:r>
              <a:rPr lang="ru-RU" dirty="0" err="1"/>
              <a:t>запливів</a:t>
            </a:r>
            <a:r>
              <a:rPr lang="ru-RU" dirty="0"/>
              <a:t>: </a:t>
            </a:r>
            <a:r>
              <a:rPr lang="ru-RU" dirty="0" err="1"/>
              <a:t>переохолодження</a:t>
            </a:r>
            <a:r>
              <a:rPr lang="ru-RU" dirty="0"/>
              <a:t> – </a:t>
            </a:r>
            <a:r>
              <a:rPr lang="ru-RU" dirty="0" err="1"/>
              <a:t>головна</a:t>
            </a:r>
            <a:r>
              <a:rPr lang="ru-RU" dirty="0"/>
              <a:t> причина </a:t>
            </a:r>
            <a:r>
              <a:rPr lang="ru-RU" dirty="0" err="1"/>
              <a:t>трагічних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. На </a:t>
            </a:r>
            <a:r>
              <a:rPr lang="ru-RU" dirty="0" err="1"/>
              <a:t>рівнинних</a:t>
            </a:r>
            <a:r>
              <a:rPr lang="ru-RU" dirty="0"/>
              <a:t> </a:t>
            </a:r>
            <a:r>
              <a:rPr lang="ru-RU" dirty="0" err="1"/>
              <a:t>річках</a:t>
            </a:r>
            <a:r>
              <a:rPr lang="ru-RU" dirty="0"/>
              <a:t> є </a:t>
            </a:r>
            <a:r>
              <a:rPr lang="ru-RU" dirty="0" err="1"/>
              <a:t>багато</a:t>
            </a:r>
            <a:r>
              <a:rPr lang="ru-RU" dirty="0"/>
              <a:t> ям і </a:t>
            </a:r>
            <a:r>
              <a:rPr lang="ru-RU" dirty="0" err="1"/>
              <a:t>вирів</a:t>
            </a:r>
            <a:r>
              <a:rPr lang="ru-RU" dirty="0"/>
              <a:t>. Вони </a:t>
            </a:r>
            <a:r>
              <a:rPr lang="ru-RU" dirty="0" err="1"/>
              <a:t>підступно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піщаних</a:t>
            </a:r>
            <a:r>
              <a:rPr lang="ru-RU" dirty="0"/>
              <a:t> кос, </a:t>
            </a:r>
            <a:r>
              <a:rPr lang="ru-RU" dirty="0" err="1"/>
              <a:t>під</a:t>
            </a:r>
            <a:r>
              <a:rPr lang="ru-RU" dirty="0"/>
              <a:t> берегом, де особливо </a:t>
            </a:r>
            <a:r>
              <a:rPr lang="ru-RU" dirty="0" err="1"/>
              <a:t>полюбляють</a:t>
            </a:r>
            <a:r>
              <a:rPr lang="ru-RU" dirty="0"/>
              <a:t> </a:t>
            </a:r>
            <a:r>
              <a:rPr lang="ru-RU" dirty="0" err="1"/>
              <a:t>купатися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733256"/>
            <a:ext cx="6512511" cy="1008112"/>
          </a:xfrm>
        </p:spPr>
        <p:txBody>
          <a:bodyPr/>
          <a:lstStyle/>
          <a:p>
            <a:r>
              <a:rPr lang="ru-RU" sz="3200" dirty="0" err="1"/>
              <a:t>Особливості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 smtClean="0"/>
              <a:t>купання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776864" cy="3801576"/>
          </a:xfrm>
        </p:spPr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/>
              <a:t>морі</a:t>
            </a:r>
            <a:r>
              <a:rPr lang="ru-RU" dirty="0"/>
              <a:t> треба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зважати</a:t>
            </a:r>
            <a:r>
              <a:rPr lang="ru-RU" dirty="0"/>
              <a:t> на </a:t>
            </a:r>
            <a:r>
              <a:rPr lang="ru-RU" dirty="0" err="1"/>
              <a:t>хвилі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перевернути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при </a:t>
            </a:r>
            <a:r>
              <a:rPr lang="ru-RU" dirty="0" err="1"/>
              <a:t>вході</a:t>
            </a:r>
            <a:r>
              <a:rPr lang="ru-RU" dirty="0"/>
              <a:t> у воду. Не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плисти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бути </a:t>
            </a:r>
            <a:r>
              <a:rPr lang="ru-RU" dirty="0" err="1"/>
              <a:t>обережними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водорізів</a:t>
            </a:r>
            <a:r>
              <a:rPr lang="ru-RU" dirty="0"/>
              <a:t>. Не </a:t>
            </a:r>
            <a:r>
              <a:rPr lang="ru-RU" dirty="0" err="1"/>
              <a:t>пірнайте</a:t>
            </a:r>
            <a:r>
              <a:rPr lang="ru-RU" dirty="0"/>
              <a:t> з них,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впасти</a:t>
            </a:r>
            <a:r>
              <a:rPr lang="ru-RU" dirty="0"/>
              <a:t> – вони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слизькі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. Не </a:t>
            </a:r>
            <a:r>
              <a:rPr lang="ru-RU" dirty="0" err="1"/>
              <a:t>запливайте</a:t>
            </a:r>
            <a:r>
              <a:rPr lang="ru-RU" dirty="0"/>
              <a:t> за буйки! Великою </a:t>
            </a:r>
            <a:r>
              <a:rPr lang="ru-RU" dirty="0" err="1"/>
              <a:t>бідою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обернутися</a:t>
            </a:r>
            <a:r>
              <a:rPr lang="ru-RU" dirty="0"/>
              <a:t> </a:t>
            </a:r>
            <a:r>
              <a:rPr lang="ru-RU" dirty="0" err="1"/>
              <a:t>пірнання</a:t>
            </a:r>
            <a:r>
              <a:rPr lang="ru-RU" dirty="0"/>
              <a:t> на </a:t>
            </a:r>
            <a:r>
              <a:rPr lang="ru-RU" dirty="0" err="1"/>
              <a:t>мілководді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незнайомих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. У таких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шийного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хребта з </a:t>
            </a:r>
            <a:r>
              <a:rPr lang="ru-RU" dirty="0" err="1"/>
              <a:t>пошкодженням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06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05264"/>
            <a:ext cx="6512511" cy="720080"/>
          </a:xfrm>
        </p:spPr>
        <p:txBody>
          <a:bodyPr/>
          <a:lstStyle/>
          <a:p>
            <a:r>
              <a:rPr lang="ru-RU" sz="3200" dirty="0" err="1"/>
              <a:t>Особливості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/>
              <a:t>купання</a:t>
            </a:r>
            <a:r>
              <a:rPr lang="ru-RU" sz="3200" dirty="0"/>
              <a:t> 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52928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стрімку</a:t>
            </a:r>
            <a:r>
              <a:rPr lang="ru-RU" dirty="0"/>
              <a:t> </a:t>
            </a:r>
            <a:r>
              <a:rPr lang="ru-RU" dirty="0" err="1"/>
              <a:t>течію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збити</a:t>
            </a:r>
            <a:r>
              <a:rPr lang="ru-RU" dirty="0"/>
              <a:t> з </a:t>
            </a:r>
            <a:r>
              <a:rPr lang="ru-RU" dirty="0" err="1"/>
              <a:t>ніг</a:t>
            </a:r>
            <a:r>
              <a:rPr lang="ru-RU" dirty="0"/>
              <a:t>. Дно і береги таких </a:t>
            </a:r>
            <a:r>
              <a:rPr lang="ru-RU" dirty="0" err="1"/>
              <a:t>річок</a:t>
            </a:r>
            <a:r>
              <a:rPr lang="ru-RU" dirty="0"/>
              <a:t> </a:t>
            </a:r>
            <a:r>
              <a:rPr lang="ru-RU" dirty="0" err="1"/>
              <a:t>кам’янисті</a:t>
            </a:r>
            <a:r>
              <a:rPr lang="ru-RU" dirty="0"/>
              <a:t>, тому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при </a:t>
            </a:r>
            <a:r>
              <a:rPr lang="ru-RU" dirty="0" err="1"/>
              <a:t>падінні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впасти</a:t>
            </a:r>
            <a:r>
              <a:rPr lang="ru-RU" dirty="0"/>
              <a:t>, </a:t>
            </a:r>
            <a:r>
              <a:rPr lang="ru-RU" dirty="0" err="1"/>
              <a:t>підслизнувшись</a:t>
            </a:r>
            <a:r>
              <a:rPr lang="ru-RU" dirty="0"/>
              <a:t> на мокрому і </a:t>
            </a:r>
            <a:r>
              <a:rPr lang="ru-RU" dirty="0" err="1"/>
              <a:t>слизькому</a:t>
            </a:r>
            <a:r>
              <a:rPr lang="ru-RU" dirty="0"/>
              <a:t> </a:t>
            </a:r>
            <a:r>
              <a:rPr lang="ru-RU" dirty="0" err="1"/>
              <a:t>камені</a:t>
            </a:r>
            <a:r>
              <a:rPr lang="ru-RU" dirty="0"/>
              <a:t>, коли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входиш</a:t>
            </a:r>
            <a:r>
              <a:rPr lang="ru-RU" dirty="0"/>
              <a:t> у воду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перевернувся</a:t>
            </a:r>
            <a:r>
              <a:rPr lang="ru-RU" dirty="0"/>
              <a:t>, головне не </a:t>
            </a:r>
            <a:r>
              <a:rPr lang="ru-RU" dirty="0" err="1"/>
              <a:t>розгубитися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коли </a:t>
            </a:r>
            <a:r>
              <a:rPr lang="ru-RU" dirty="0" err="1"/>
              <a:t>перекинувся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час </a:t>
            </a:r>
            <a:r>
              <a:rPr lang="ru-RU" dirty="0" err="1"/>
              <a:t>тримається</a:t>
            </a:r>
            <a:r>
              <a:rPr lang="ru-RU" dirty="0"/>
              <a:t> на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отже</a:t>
            </a:r>
            <a:r>
              <a:rPr lang="ru-RU" dirty="0"/>
              <a:t>, треба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спокій</a:t>
            </a:r>
            <a:r>
              <a:rPr lang="ru-RU" dirty="0"/>
              <a:t>, і до 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рятувальників</a:t>
            </a:r>
            <a:r>
              <a:rPr lang="ru-RU" dirty="0"/>
              <a:t> </a:t>
            </a:r>
            <a:r>
              <a:rPr lang="ru-RU" dirty="0" err="1"/>
              <a:t>триматися</a:t>
            </a:r>
            <a:r>
              <a:rPr lang="ru-RU" dirty="0"/>
              <a:t> за </a:t>
            </a:r>
            <a:r>
              <a:rPr lang="ru-RU" dirty="0" err="1"/>
              <a:t>човен</a:t>
            </a:r>
            <a:r>
              <a:rPr lang="ru-RU" dirty="0"/>
              <a:t>, </a:t>
            </a:r>
            <a:r>
              <a:rPr lang="ru-RU" dirty="0" err="1"/>
              <a:t>штовхаючи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берега. Той, </a:t>
            </a:r>
            <a:r>
              <a:rPr lang="ru-RU" dirty="0" err="1"/>
              <a:t>хто</a:t>
            </a:r>
            <a:r>
              <a:rPr lang="ru-RU" dirty="0"/>
              <a:t> добре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плавати</a:t>
            </a:r>
            <a:r>
              <a:rPr lang="ru-RU" dirty="0"/>
              <a:t>, у першу </a:t>
            </a:r>
            <a:r>
              <a:rPr lang="ru-RU" dirty="0" err="1"/>
              <a:t>чергу</a:t>
            </a:r>
            <a:r>
              <a:rPr lang="ru-RU" dirty="0"/>
              <a:t> повинен </a:t>
            </a:r>
            <a:r>
              <a:rPr lang="ru-RU" dirty="0" err="1"/>
              <a:t>допомогти</a:t>
            </a:r>
            <a:r>
              <a:rPr lang="ru-RU" dirty="0"/>
              <a:t> тому,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вміє</a:t>
            </a:r>
            <a:r>
              <a:rPr lang="ru-RU" dirty="0"/>
              <a:t>,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плаву. </a:t>
            </a:r>
            <a:r>
              <a:rPr lang="ru-RU" dirty="0" err="1"/>
              <a:t>Рятувати</a:t>
            </a:r>
            <a:r>
              <a:rPr lang="ru-RU" dirty="0"/>
              <a:t> треба </a:t>
            </a:r>
            <a:r>
              <a:rPr lang="ru-RU" dirty="0" err="1"/>
              <a:t>спочатку</a:t>
            </a:r>
            <a:r>
              <a:rPr lang="ru-RU" dirty="0"/>
              <a:t> одного </a:t>
            </a:r>
            <a:r>
              <a:rPr lang="ru-RU" dirty="0" err="1"/>
              <a:t>потопаючого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вплав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кільком</a:t>
            </a:r>
            <a:r>
              <a:rPr lang="ru-RU" dirty="0"/>
              <a:t> людям </a:t>
            </a:r>
            <a:r>
              <a:rPr lang="ru-RU" dirty="0" err="1"/>
              <a:t>неможливо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катання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присутність</a:t>
            </a:r>
            <a:r>
              <a:rPr lang="ru-RU" dirty="0"/>
              <a:t> </a:t>
            </a:r>
            <a:r>
              <a:rPr lang="ru-RU" dirty="0" err="1"/>
              <a:t>дорослого</a:t>
            </a:r>
            <a:r>
              <a:rPr lang="ru-RU" dirty="0"/>
              <a:t> в кожному </a:t>
            </a:r>
            <a:r>
              <a:rPr lang="ru-RU" dirty="0" err="1"/>
              <a:t>човні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мусить</a:t>
            </a:r>
            <a:r>
              <a:rPr lang="ru-RU" dirty="0"/>
              <a:t> </a:t>
            </a:r>
            <a:r>
              <a:rPr lang="ru-RU" dirty="0" err="1"/>
              <a:t>уміти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судном, добре </a:t>
            </a:r>
            <a:r>
              <a:rPr lang="ru-RU" dirty="0" err="1"/>
              <a:t>плавати</a:t>
            </a:r>
            <a:r>
              <a:rPr lang="ru-RU" dirty="0"/>
              <a:t>, знати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невідкладної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постраждалим</a:t>
            </a:r>
            <a:r>
              <a:rPr lang="ru-RU" dirty="0"/>
              <a:t> на </a:t>
            </a:r>
            <a:r>
              <a:rPr lang="ru-RU" dirty="0" err="1"/>
              <a:t>воді</a:t>
            </a:r>
            <a:r>
              <a:rPr lang="ru-RU" dirty="0"/>
              <a:t>. Основною причиною </a:t>
            </a:r>
            <a:r>
              <a:rPr lang="ru-RU" dirty="0" err="1"/>
              <a:t>загибелі</a:t>
            </a:r>
            <a:r>
              <a:rPr lang="ru-RU" dirty="0"/>
              <a:t> людей на </a:t>
            </a:r>
            <a:r>
              <a:rPr lang="ru-RU" dirty="0" err="1"/>
              <a:t>воді</a:t>
            </a:r>
            <a:r>
              <a:rPr lang="ru-RU" dirty="0"/>
              <a:t> є страх.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тонуть люди,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вміють</a:t>
            </a:r>
            <a:r>
              <a:rPr lang="ru-RU" dirty="0"/>
              <a:t> </a:t>
            </a:r>
            <a:r>
              <a:rPr lang="ru-RU" dirty="0" err="1"/>
              <a:t>плавати</a:t>
            </a:r>
            <a:r>
              <a:rPr lang="ru-RU" dirty="0"/>
              <a:t>, і з </a:t>
            </a:r>
            <a:r>
              <a:rPr lang="ru-RU" dirty="0" err="1"/>
              <a:t>самовпененістю</a:t>
            </a:r>
            <a:r>
              <a:rPr lang="ru-RU" dirty="0"/>
              <a:t> </a:t>
            </a:r>
            <a:r>
              <a:rPr lang="ru-RU" dirty="0" err="1"/>
              <a:t>запливають</a:t>
            </a:r>
            <a:r>
              <a:rPr lang="ru-RU" dirty="0"/>
              <a:t> далеко </a:t>
            </a:r>
            <a:r>
              <a:rPr lang="ru-RU" dirty="0" err="1"/>
              <a:t>від</a:t>
            </a:r>
            <a:r>
              <a:rPr lang="ru-RU" dirty="0"/>
              <a:t> берега. Там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у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води.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зводити</a:t>
            </a:r>
            <a:r>
              <a:rPr lang="ru-RU" dirty="0"/>
              <a:t> ноги і </a:t>
            </a:r>
            <a:r>
              <a:rPr lang="ru-RU" dirty="0" err="1"/>
              <a:t>хапає</a:t>
            </a:r>
            <a:r>
              <a:rPr lang="ru-RU" dirty="0"/>
              <a:t> корч.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головне – не </a:t>
            </a:r>
            <a:r>
              <a:rPr lang="ru-RU" dirty="0" err="1"/>
              <a:t>злякатися</a:t>
            </a:r>
            <a:r>
              <a:rPr lang="ru-RU" dirty="0"/>
              <a:t>. Треба </a:t>
            </a:r>
            <a:r>
              <a:rPr lang="ru-RU" dirty="0" err="1"/>
              <a:t>зануритися</a:t>
            </a:r>
            <a:r>
              <a:rPr lang="ru-RU" dirty="0"/>
              <a:t> у воду і сильно </a:t>
            </a:r>
            <a:r>
              <a:rPr lang="ru-RU" dirty="0" err="1"/>
              <a:t>потягти</a:t>
            </a:r>
            <a:r>
              <a:rPr lang="ru-RU" dirty="0"/>
              <a:t> рукою на себе ступню за великий </a:t>
            </a:r>
            <a:r>
              <a:rPr lang="ru-RU" dirty="0" err="1"/>
              <a:t>палець</a:t>
            </a:r>
            <a:r>
              <a:rPr lang="ru-RU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23812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50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6864" cy="792088"/>
          </a:xfrm>
        </p:spPr>
        <p:txBody>
          <a:bodyPr/>
          <a:lstStyle/>
          <a:p>
            <a:r>
              <a:rPr lang="ru-RU" sz="3200" dirty="0"/>
              <a:t>Як </a:t>
            </a:r>
            <a:r>
              <a:rPr lang="ru-RU" sz="3200" dirty="0" err="1"/>
              <a:t>врятувати</a:t>
            </a:r>
            <a:r>
              <a:rPr lang="ru-RU" sz="3200" dirty="0"/>
              <a:t> </a:t>
            </a:r>
            <a:r>
              <a:rPr lang="ru-RU" sz="3200" dirty="0" err="1"/>
              <a:t>людину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тоне: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704856" cy="36004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витягніть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берег, </a:t>
            </a:r>
            <a:r>
              <a:rPr lang="ru-RU" dirty="0" err="1"/>
              <a:t>покладіть</a:t>
            </a:r>
            <a:r>
              <a:rPr lang="ru-RU" dirty="0"/>
              <a:t> на спину, </a:t>
            </a:r>
            <a:r>
              <a:rPr lang="ru-RU" dirty="0" err="1"/>
              <a:t>очистіть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шляхи;</a:t>
            </a:r>
          </a:p>
          <a:p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врятованому</a:t>
            </a:r>
            <a:r>
              <a:rPr lang="ru-RU" dirty="0"/>
              <a:t> 2 </a:t>
            </a:r>
            <a:r>
              <a:rPr lang="ru-RU" dirty="0" err="1"/>
              <a:t>повільні</a:t>
            </a:r>
            <a:r>
              <a:rPr lang="ru-RU" dirty="0"/>
              <a:t> </a:t>
            </a:r>
            <a:r>
              <a:rPr lang="ru-RU" dirty="0" err="1"/>
              <a:t>вдихи</a:t>
            </a:r>
            <a:r>
              <a:rPr lang="ru-RU" dirty="0"/>
              <a:t> — «рот у рот»;</a:t>
            </a:r>
          </a:p>
          <a:p>
            <a:r>
              <a:rPr lang="ru-RU" dirty="0" err="1"/>
              <a:t>зробіть</a:t>
            </a:r>
            <a:r>
              <a:rPr lang="ru-RU" dirty="0"/>
              <a:t> 6–10 </a:t>
            </a:r>
            <a:r>
              <a:rPr lang="ru-RU" dirty="0" err="1"/>
              <a:t>поштовхів</a:t>
            </a:r>
            <a:r>
              <a:rPr lang="ru-RU" dirty="0"/>
              <a:t> руками </a:t>
            </a:r>
            <a:r>
              <a:rPr lang="ru-RU" dirty="0" err="1"/>
              <a:t>під</a:t>
            </a:r>
            <a:r>
              <a:rPr lang="ru-RU" dirty="0"/>
              <a:t> грудиною;</a:t>
            </a:r>
          </a:p>
          <a:p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прочистіть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шляхи й </a:t>
            </a:r>
            <a:r>
              <a:rPr lang="ru-RU" dirty="0" err="1"/>
              <a:t>повторіть</a:t>
            </a:r>
            <a:r>
              <a:rPr lang="ru-RU" dirty="0"/>
              <a:t> 2 </a:t>
            </a:r>
            <a:r>
              <a:rPr lang="ru-RU" dirty="0" err="1"/>
              <a:t>вдихи</a:t>
            </a:r>
            <a:r>
              <a:rPr lang="ru-RU" dirty="0"/>
              <a:t>;</a:t>
            </a:r>
          </a:p>
          <a:p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слідкуйте</a:t>
            </a:r>
            <a:r>
              <a:rPr lang="ru-RU" dirty="0"/>
              <a:t> за пульсом </a:t>
            </a:r>
            <a:r>
              <a:rPr lang="ru-RU" dirty="0" err="1"/>
              <a:t>постраждалого</a:t>
            </a:r>
            <a:r>
              <a:rPr lang="ru-RU" dirty="0"/>
              <a:t>, </a:t>
            </a:r>
            <a:r>
              <a:rPr lang="ru-RU" dirty="0" err="1"/>
              <a:t>перевіряйте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10 сек., </a:t>
            </a:r>
            <a:r>
              <a:rPr lang="ru-RU" dirty="0" err="1"/>
              <a:t>якщо</a:t>
            </a:r>
            <a:r>
              <a:rPr lang="ru-RU" dirty="0"/>
              <a:t> пульсу </a:t>
            </a:r>
            <a:r>
              <a:rPr lang="ru-RU" dirty="0" err="1"/>
              <a:t>немає</a:t>
            </a:r>
            <a:r>
              <a:rPr lang="ru-RU" dirty="0"/>
              <a:t> — </a:t>
            </a:r>
            <a:r>
              <a:rPr lang="ru-RU" dirty="0" err="1"/>
              <a:t>робіть</a:t>
            </a:r>
            <a:r>
              <a:rPr lang="ru-RU" dirty="0"/>
              <a:t> </a:t>
            </a:r>
            <a:r>
              <a:rPr lang="ru-RU" dirty="0" err="1"/>
              <a:t>непрямий</a:t>
            </a:r>
            <a:r>
              <a:rPr lang="ru-RU" dirty="0"/>
              <a:t> </a:t>
            </a:r>
            <a:r>
              <a:rPr lang="ru-RU" dirty="0" err="1"/>
              <a:t>масаж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;</a:t>
            </a:r>
          </a:p>
          <a:p>
            <a:r>
              <a:rPr lang="ru-RU" dirty="0" err="1"/>
              <a:t>постраждалий</a:t>
            </a:r>
            <a:r>
              <a:rPr lang="ru-RU" dirty="0"/>
              <a:t> </a:t>
            </a:r>
            <a:r>
              <a:rPr lang="ru-RU" dirty="0" err="1"/>
              <a:t>отямився</a:t>
            </a:r>
            <a:r>
              <a:rPr lang="ru-RU" dirty="0"/>
              <a:t> — не дозволяйте </a:t>
            </a:r>
            <a:r>
              <a:rPr lang="ru-RU" dirty="0" err="1"/>
              <a:t>йому</a:t>
            </a:r>
            <a:r>
              <a:rPr lang="ru-RU" dirty="0"/>
              <a:t> тут же </a:t>
            </a:r>
            <a:r>
              <a:rPr lang="ru-RU" dirty="0" err="1"/>
              <a:t>підвестись</a:t>
            </a:r>
            <a:r>
              <a:rPr lang="ru-RU" dirty="0"/>
              <a:t>;</a:t>
            </a:r>
          </a:p>
          <a:p>
            <a:r>
              <a:rPr lang="ru-RU" dirty="0"/>
              <a:t>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врятованому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, тому </a:t>
            </a:r>
            <a:r>
              <a:rPr lang="ru-RU" dirty="0" err="1"/>
              <a:t>викличте</a:t>
            </a:r>
            <a:r>
              <a:rPr lang="ru-RU" dirty="0"/>
              <a:t> «</a:t>
            </a:r>
            <a:r>
              <a:rPr lang="ru-RU" dirty="0" err="1"/>
              <a:t>Швидку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37807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7988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7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12511" cy="1656184"/>
          </a:xfrm>
        </p:spPr>
        <p:txBody>
          <a:bodyPr/>
          <a:lstStyle/>
          <a:p>
            <a:pPr algn="l"/>
            <a:r>
              <a:rPr lang="ru-RU" sz="2000" dirty="0"/>
              <a:t>Вода — </a:t>
            </a:r>
            <a:r>
              <a:rPr lang="ru-RU" sz="2000" dirty="0" err="1"/>
              <a:t>чудодійний</a:t>
            </a:r>
            <a:r>
              <a:rPr lang="ru-RU" sz="2000" dirty="0"/>
              <a:t> </a:t>
            </a:r>
            <a:r>
              <a:rPr lang="ru-RU" sz="2000" dirty="0" err="1"/>
              <a:t>засіб</a:t>
            </a:r>
            <a:r>
              <a:rPr lang="ru-RU" sz="2000" dirty="0"/>
              <a:t> </a:t>
            </a:r>
            <a:r>
              <a:rPr lang="ru-RU" sz="2000" dirty="0" err="1"/>
              <a:t>оздоровлення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. </a:t>
            </a:r>
            <a:r>
              <a:rPr lang="ru-RU" sz="2000" dirty="0" err="1"/>
              <a:t>Купання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 </a:t>
            </a:r>
            <a:r>
              <a:rPr lang="ru-RU" sz="2000" dirty="0" err="1"/>
              <a:t>фізичне</a:t>
            </a:r>
            <a:r>
              <a:rPr lang="ru-RU" sz="2000" dirty="0"/>
              <a:t> та </a:t>
            </a:r>
            <a:r>
              <a:rPr lang="ru-RU" sz="2000" dirty="0" err="1"/>
              <a:t>моральне</a:t>
            </a:r>
            <a:r>
              <a:rPr lang="ru-RU" sz="2000" dirty="0"/>
              <a:t> </a:t>
            </a:r>
            <a:r>
              <a:rPr lang="ru-RU" sz="2000" dirty="0" err="1"/>
              <a:t>задоволення</a:t>
            </a:r>
            <a:r>
              <a:rPr lang="ru-RU" sz="2000" dirty="0"/>
              <a:t>, </a:t>
            </a:r>
            <a:r>
              <a:rPr lang="ru-RU" sz="2000" dirty="0" err="1"/>
              <a:t>допомагає</a:t>
            </a:r>
            <a:r>
              <a:rPr lang="ru-RU" sz="2000" dirty="0"/>
              <a:t> </a:t>
            </a:r>
            <a:r>
              <a:rPr lang="ru-RU" sz="2000" dirty="0" err="1"/>
              <a:t>позбутися</a:t>
            </a:r>
            <a:r>
              <a:rPr lang="ru-RU" sz="2000" dirty="0"/>
              <a:t> </a:t>
            </a:r>
            <a:r>
              <a:rPr lang="ru-RU" sz="2000" dirty="0" err="1"/>
              <a:t>стресів</a:t>
            </a:r>
            <a:r>
              <a:rPr lang="ru-RU" sz="2000" dirty="0"/>
              <a:t>. Але, на жаль, для </a:t>
            </a:r>
            <a:r>
              <a:rPr lang="ru-RU" sz="2000" dirty="0" err="1"/>
              <a:t>декого</a:t>
            </a:r>
            <a:r>
              <a:rPr lang="ru-RU" sz="2000" dirty="0"/>
              <a:t> </a:t>
            </a:r>
            <a:r>
              <a:rPr lang="ru-RU" sz="2000" dirty="0" err="1"/>
              <a:t>відпочинок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води </a:t>
            </a:r>
            <a:r>
              <a:rPr lang="ru-RU" sz="2000" dirty="0" err="1"/>
              <a:t>закінчується</a:t>
            </a:r>
            <a:r>
              <a:rPr lang="ru-RU" sz="2000" dirty="0"/>
              <a:t> </a:t>
            </a:r>
            <a:r>
              <a:rPr lang="ru-RU" sz="2000" dirty="0" err="1"/>
              <a:t>трагедією</a:t>
            </a:r>
            <a:r>
              <a:rPr lang="ru-RU" sz="20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39752" y="4869160"/>
            <a:ext cx="6400800" cy="144016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Будьте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дуже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обережні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час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відпочинку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воді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щоб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був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для Вас і Ваших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рідних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безпечним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весь час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суворо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дотримуйтеся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порад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рятувальників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7053"/>
            <a:ext cx="2571750" cy="189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1" y="5157192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90" y="2169874"/>
            <a:ext cx="25717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69874"/>
            <a:ext cx="25717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51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695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ПРАВИЛА ПОВЕДІНКИ  НА ВОДІ</vt:lpstr>
      <vt:lpstr>ПРАВИЛА ПОВЕДІНКИ НА ВОДІ </vt:lpstr>
      <vt:lpstr>Як уникнути трагедії на воді.</vt:lpstr>
      <vt:lpstr>Як уникнути трагедії на воді.</vt:lpstr>
      <vt:lpstr>Особливості під час купання.</vt:lpstr>
      <vt:lpstr>Особливості під час купання .</vt:lpstr>
      <vt:lpstr>Як врятувати людину, що тоне: </vt:lpstr>
      <vt:lpstr>Вода — чудодійний засіб оздоровлення організму. Купання дає людині фізичне та моральне задоволення, допомагає позбутися стресів. Але, на жаль, для декого відпочинок біля води закінчується трагедією.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5</cp:revision>
  <dcterms:created xsi:type="dcterms:W3CDTF">2010-10-02T11:15:40Z</dcterms:created>
  <dcterms:modified xsi:type="dcterms:W3CDTF">2010-10-02T12:38:23Z</dcterms:modified>
</cp:coreProperties>
</file>